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59" r:id="rId8"/>
    <p:sldId id="260" r:id="rId9"/>
    <p:sldId id="28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64" r:id="rId25"/>
    <p:sldId id="266" r:id="rId26"/>
    <p:sldId id="267" r:id="rId27"/>
    <p:sldId id="268" r:id="rId28"/>
    <p:sldId id="265" r:id="rId29"/>
    <p:sldId id="283" r:id="rId30"/>
    <p:sldId id="285" r:id="rId31"/>
    <p:sldId id="286" r:id="rId32"/>
    <p:sldId id="284"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8D513B-5BB0-48F9-8B0F-B5162F789B34}" v="28" dt="2023-10-22T19:16:26.8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Shires" userId="0356fe1fef30cb08" providerId="LiveId" clId="{E98D513B-5BB0-48F9-8B0F-B5162F789B34}"/>
    <pc:docChg chg="custSel addSld delSld modSld sldOrd">
      <pc:chgData name="George Shires" userId="0356fe1fef30cb08" providerId="LiveId" clId="{E98D513B-5BB0-48F9-8B0F-B5162F789B34}" dt="2023-10-22T19:24:43.908" v="13799" actId="1076"/>
      <pc:docMkLst>
        <pc:docMk/>
      </pc:docMkLst>
      <pc:sldChg chg="addSp delSp modSp mod">
        <pc:chgData name="George Shires" userId="0356fe1fef30cb08" providerId="LiveId" clId="{E98D513B-5BB0-48F9-8B0F-B5162F789B34}" dt="2023-10-21T02:53:01.256" v="11050" actId="1076"/>
        <pc:sldMkLst>
          <pc:docMk/>
          <pc:sldMk cId="2203650778" sldId="257"/>
        </pc:sldMkLst>
        <pc:spChg chg="mod">
          <ac:chgData name="George Shires" userId="0356fe1fef30cb08" providerId="LiveId" clId="{E98D513B-5BB0-48F9-8B0F-B5162F789B34}" dt="2023-10-20T05:37:46.007" v="2604" actId="20577"/>
          <ac:spMkLst>
            <pc:docMk/>
            <pc:sldMk cId="2203650778" sldId="257"/>
            <ac:spMk id="2" creationId="{12873CA8-A483-4FE1-A6AA-0FA789D2385D}"/>
          </ac:spMkLst>
        </pc:spChg>
        <pc:picChg chg="add mod">
          <ac:chgData name="George Shires" userId="0356fe1fef30cb08" providerId="LiveId" clId="{E98D513B-5BB0-48F9-8B0F-B5162F789B34}" dt="2023-10-21T02:53:01.256" v="11050" actId="1076"/>
          <ac:picMkLst>
            <pc:docMk/>
            <pc:sldMk cId="2203650778" sldId="257"/>
            <ac:picMk id="5" creationId="{36C1A2B3-2DD5-A435-446A-2BADB22BB973}"/>
          </ac:picMkLst>
        </pc:picChg>
        <pc:picChg chg="add del mod">
          <ac:chgData name="George Shires" userId="0356fe1fef30cb08" providerId="LiveId" clId="{E98D513B-5BB0-48F9-8B0F-B5162F789B34}" dt="2023-10-21T02:50:14.730" v="11041"/>
          <ac:picMkLst>
            <pc:docMk/>
            <pc:sldMk cId="2203650778" sldId="257"/>
            <ac:picMk id="1026" creationId="{AFAC5341-60C2-637A-2BE6-A7ACFBCA5F1C}"/>
          </ac:picMkLst>
        </pc:picChg>
      </pc:sldChg>
      <pc:sldChg chg="addSp modSp mod">
        <pc:chgData name="George Shires" userId="0356fe1fef30cb08" providerId="LiveId" clId="{E98D513B-5BB0-48F9-8B0F-B5162F789B34}" dt="2023-10-21T02:52:32.956" v="11047" actId="1076"/>
        <pc:sldMkLst>
          <pc:docMk/>
          <pc:sldMk cId="3034063384" sldId="258"/>
        </pc:sldMkLst>
        <pc:spChg chg="mod">
          <ac:chgData name="George Shires" userId="0356fe1fef30cb08" providerId="LiveId" clId="{E98D513B-5BB0-48F9-8B0F-B5162F789B34}" dt="2023-10-20T05:37:59.370" v="2605" actId="123"/>
          <ac:spMkLst>
            <pc:docMk/>
            <pc:sldMk cId="3034063384" sldId="258"/>
            <ac:spMk id="3" creationId="{DFBA3711-22BB-B2E1-B99C-43D198BAF5DE}"/>
          </ac:spMkLst>
        </pc:spChg>
        <pc:picChg chg="add mod">
          <ac:chgData name="George Shires" userId="0356fe1fef30cb08" providerId="LiveId" clId="{E98D513B-5BB0-48F9-8B0F-B5162F789B34}" dt="2023-10-21T02:52:32.956" v="11047" actId="1076"/>
          <ac:picMkLst>
            <pc:docMk/>
            <pc:sldMk cId="3034063384" sldId="258"/>
            <ac:picMk id="4" creationId="{2DF84A4A-3538-589F-EFBE-3ADA627A748E}"/>
          </ac:picMkLst>
        </pc:picChg>
      </pc:sldChg>
      <pc:sldChg chg="addSp modSp mod ord">
        <pc:chgData name="George Shires" userId="0356fe1fef30cb08" providerId="LiveId" clId="{E98D513B-5BB0-48F9-8B0F-B5162F789B34}" dt="2023-10-21T02:53:43.487" v="11056" actId="1076"/>
        <pc:sldMkLst>
          <pc:docMk/>
          <pc:sldMk cId="2549191996" sldId="259"/>
        </pc:sldMkLst>
        <pc:picChg chg="add mod">
          <ac:chgData name="George Shires" userId="0356fe1fef30cb08" providerId="LiveId" clId="{E98D513B-5BB0-48F9-8B0F-B5162F789B34}" dt="2023-10-21T02:53:43.487" v="11056" actId="1076"/>
          <ac:picMkLst>
            <pc:docMk/>
            <pc:sldMk cId="2549191996" sldId="259"/>
            <ac:picMk id="4" creationId="{8F21732E-E4EC-CE9E-816A-1AF7C869BCD7}"/>
          </ac:picMkLst>
        </pc:picChg>
      </pc:sldChg>
      <pc:sldChg chg="addSp modSp mod ord">
        <pc:chgData name="George Shires" userId="0356fe1fef30cb08" providerId="LiveId" clId="{E98D513B-5BB0-48F9-8B0F-B5162F789B34}" dt="2023-10-21T02:53:54.421" v="11058" actId="1076"/>
        <pc:sldMkLst>
          <pc:docMk/>
          <pc:sldMk cId="1497061459" sldId="260"/>
        </pc:sldMkLst>
        <pc:picChg chg="add mod">
          <ac:chgData name="George Shires" userId="0356fe1fef30cb08" providerId="LiveId" clId="{E98D513B-5BB0-48F9-8B0F-B5162F789B34}" dt="2023-10-21T02:53:54.421" v="11058" actId="1076"/>
          <ac:picMkLst>
            <pc:docMk/>
            <pc:sldMk cId="1497061459" sldId="260"/>
            <ac:picMk id="4" creationId="{26E6FAEB-DD96-D5B6-FDC1-23C77FC4BD61}"/>
          </ac:picMkLst>
        </pc:picChg>
      </pc:sldChg>
      <pc:sldChg chg="addSp modSp mod">
        <pc:chgData name="George Shires" userId="0356fe1fef30cb08" providerId="LiveId" clId="{E98D513B-5BB0-48F9-8B0F-B5162F789B34}" dt="2023-10-21T02:52:46.059" v="11049" actId="1076"/>
        <pc:sldMkLst>
          <pc:docMk/>
          <pc:sldMk cId="1720115712" sldId="261"/>
        </pc:sldMkLst>
        <pc:picChg chg="add mod">
          <ac:chgData name="George Shires" userId="0356fe1fef30cb08" providerId="LiveId" clId="{E98D513B-5BB0-48F9-8B0F-B5162F789B34}" dt="2023-10-21T02:52:46.059" v="11049" actId="1076"/>
          <ac:picMkLst>
            <pc:docMk/>
            <pc:sldMk cId="1720115712" sldId="261"/>
            <ac:picMk id="4" creationId="{FAFE10FB-5427-64A5-465B-8E2D56B4EF65}"/>
          </ac:picMkLst>
        </pc:picChg>
      </pc:sldChg>
      <pc:sldChg chg="addSp modSp mod">
        <pc:chgData name="George Shires" userId="0356fe1fef30cb08" providerId="LiveId" clId="{E98D513B-5BB0-48F9-8B0F-B5162F789B34}" dt="2023-10-21T02:53:19.107" v="11052" actId="1076"/>
        <pc:sldMkLst>
          <pc:docMk/>
          <pc:sldMk cId="539593043" sldId="262"/>
        </pc:sldMkLst>
        <pc:picChg chg="add mod">
          <ac:chgData name="George Shires" userId="0356fe1fef30cb08" providerId="LiveId" clId="{E98D513B-5BB0-48F9-8B0F-B5162F789B34}" dt="2023-10-21T02:53:19.107" v="11052" actId="1076"/>
          <ac:picMkLst>
            <pc:docMk/>
            <pc:sldMk cId="539593043" sldId="262"/>
            <ac:picMk id="4" creationId="{CF12D90C-4CDB-742D-DA5B-D8970F42F4CA}"/>
          </ac:picMkLst>
        </pc:picChg>
      </pc:sldChg>
      <pc:sldChg chg="addSp modSp mod">
        <pc:chgData name="George Shires" userId="0356fe1fef30cb08" providerId="LiveId" clId="{E98D513B-5BB0-48F9-8B0F-B5162F789B34}" dt="2023-10-21T02:53:29.853" v="11054" actId="1076"/>
        <pc:sldMkLst>
          <pc:docMk/>
          <pc:sldMk cId="601693302" sldId="263"/>
        </pc:sldMkLst>
        <pc:picChg chg="add mod">
          <ac:chgData name="George Shires" userId="0356fe1fef30cb08" providerId="LiveId" clId="{E98D513B-5BB0-48F9-8B0F-B5162F789B34}" dt="2023-10-21T02:53:29.853" v="11054" actId="1076"/>
          <ac:picMkLst>
            <pc:docMk/>
            <pc:sldMk cId="601693302" sldId="263"/>
            <ac:picMk id="4" creationId="{587DBF17-6228-A9DF-3C8A-95EF820937A9}"/>
          </ac:picMkLst>
        </pc:picChg>
      </pc:sldChg>
      <pc:sldChg chg="addSp modSp mod ord">
        <pc:chgData name="George Shires" userId="0356fe1fef30cb08" providerId="LiveId" clId="{E98D513B-5BB0-48F9-8B0F-B5162F789B34}" dt="2023-10-22T18:43:49.400" v="11185"/>
        <pc:sldMkLst>
          <pc:docMk/>
          <pc:sldMk cId="1148406895" sldId="264"/>
        </pc:sldMkLst>
        <pc:picChg chg="add mod">
          <ac:chgData name="George Shires" userId="0356fe1fef30cb08" providerId="LiveId" clId="{E98D513B-5BB0-48F9-8B0F-B5162F789B34}" dt="2023-10-21T02:54:19.091" v="11060" actId="1076"/>
          <ac:picMkLst>
            <pc:docMk/>
            <pc:sldMk cId="1148406895" sldId="264"/>
            <ac:picMk id="4" creationId="{7482FFD2-B10B-7C3B-71CC-F1864BF5031B}"/>
          </ac:picMkLst>
        </pc:picChg>
      </pc:sldChg>
      <pc:sldChg chg="addSp modSp mod">
        <pc:chgData name="George Shires" userId="0356fe1fef30cb08" providerId="LiveId" clId="{E98D513B-5BB0-48F9-8B0F-B5162F789B34}" dt="2023-10-21T02:55:21.412" v="11074" actId="1076"/>
        <pc:sldMkLst>
          <pc:docMk/>
          <pc:sldMk cId="919081902" sldId="265"/>
        </pc:sldMkLst>
        <pc:picChg chg="add mod">
          <ac:chgData name="George Shires" userId="0356fe1fef30cb08" providerId="LiveId" clId="{E98D513B-5BB0-48F9-8B0F-B5162F789B34}" dt="2023-10-21T02:55:21.412" v="11074" actId="1076"/>
          <ac:picMkLst>
            <pc:docMk/>
            <pc:sldMk cId="919081902" sldId="265"/>
            <ac:picMk id="4" creationId="{2E0BB4FE-2916-1A93-F92D-BF7B14D1B497}"/>
          </ac:picMkLst>
        </pc:picChg>
      </pc:sldChg>
      <pc:sldChg chg="addSp modSp mod">
        <pc:chgData name="George Shires" userId="0356fe1fef30cb08" providerId="LiveId" clId="{E98D513B-5BB0-48F9-8B0F-B5162F789B34}" dt="2023-10-21T02:54:53.104" v="11068" actId="1076"/>
        <pc:sldMkLst>
          <pc:docMk/>
          <pc:sldMk cId="2568865709" sldId="266"/>
        </pc:sldMkLst>
        <pc:picChg chg="add mod">
          <ac:chgData name="George Shires" userId="0356fe1fef30cb08" providerId="LiveId" clId="{E98D513B-5BB0-48F9-8B0F-B5162F789B34}" dt="2023-10-21T02:54:53.104" v="11068" actId="1076"/>
          <ac:picMkLst>
            <pc:docMk/>
            <pc:sldMk cId="2568865709" sldId="266"/>
            <ac:picMk id="4" creationId="{89D89F91-370B-8317-70BC-7E15B8200A3D}"/>
          </ac:picMkLst>
        </pc:picChg>
      </pc:sldChg>
      <pc:sldChg chg="addSp modSp mod">
        <pc:chgData name="George Shires" userId="0356fe1fef30cb08" providerId="LiveId" clId="{E98D513B-5BB0-48F9-8B0F-B5162F789B34}" dt="2023-10-21T02:55:04.717" v="11070" actId="1076"/>
        <pc:sldMkLst>
          <pc:docMk/>
          <pc:sldMk cId="3417745925" sldId="267"/>
        </pc:sldMkLst>
        <pc:picChg chg="add mod">
          <ac:chgData name="George Shires" userId="0356fe1fef30cb08" providerId="LiveId" clId="{E98D513B-5BB0-48F9-8B0F-B5162F789B34}" dt="2023-10-21T02:55:04.717" v="11070" actId="1076"/>
          <ac:picMkLst>
            <pc:docMk/>
            <pc:sldMk cId="3417745925" sldId="267"/>
            <ac:picMk id="4" creationId="{D1F6A04B-97AF-F52B-BABD-1DCAEE5646B5}"/>
          </ac:picMkLst>
        </pc:picChg>
      </pc:sldChg>
      <pc:sldChg chg="addSp modSp mod">
        <pc:chgData name="George Shires" userId="0356fe1fef30cb08" providerId="LiveId" clId="{E98D513B-5BB0-48F9-8B0F-B5162F789B34}" dt="2023-10-21T02:55:12.264" v="11072" actId="1076"/>
        <pc:sldMkLst>
          <pc:docMk/>
          <pc:sldMk cId="1383530922" sldId="268"/>
        </pc:sldMkLst>
        <pc:picChg chg="add mod">
          <ac:chgData name="George Shires" userId="0356fe1fef30cb08" providerId="LiveId" clId="{E98D513B-5BB0-48F9-8B0F-B5162F789B34}" dt="2023-10-21T02:55:12.264" v="11072" actId="1076"/>
          <ac:picMkLst>
            <pc:docMk/>
            <pc:sldMk cId="1383530922" sldId="268"/>
            <ac:picMk id="4" creationId="{947DF3C8-45C9-4C4C-3FF3-762D1E2483C5}"/>
          </ac:picMkLst>
        </pc:picChg>
      </pc:sldChg>
      <pc:sldChg chg="modSp new mod ord">
        <pc:chgData name="George Shires" userId="0356fe1fef30cb08" providerId="LiveId" clId="{E98D513B-5BB0-48F9-8B0F-B5162F789B34}" dt="2023-10-20T06:04:37.609" v="5634" actId="114"/>
        <pc:sldMkLst>
          <pc:docMk/>
          <pc:sldMk cId="3091700478" sldId="269"/>
        </pc:sldMkLst>
        <pc:spChg chg="mod">
          <ac:chgData name="George Shires" userId="0356fe1fef30cb08" providerId="LiveId" clId="{E98D513B-5BB0-48F9-8B0F-B5162F789B34}" dt="2023-10-20T06:04:37.609" v="5634" actId="114"/>
          <ac:spMkLst>
            <pc:docMk/>
            <pc:sldMk cId="3091700478" sldId="269"/>
            <ac:spMk id="2" creationId="{810BAF89-988B-1138-D551-A558E18A157E}"/>
          </ac:spMkLst>
        </pc:spChg>
        <pc:spChg chg="mod">
          <ac:chgData name="George Shires" userId="0356fe1fef30cb08" providerId="LiveId" clId="{E98D513B-5BB0-48F9-8B0F-B5162F789B34}" dt="2023-10-20T05:40:08.760" v="2606" actId="123"/>
          <ac:spMkLst>
            <pc:docMk/>
            <pc:sldMk cId="3091700478" sldId="269"/>
            <ac:spMk id="3" creationId="{7D87BEB7-73E8-27B1-9DE2-1062B3D3A001}"/>
          </ac:spMkLst>
        </pc:spChg>
      </pc:sldChg>
      <pc:sldChg chg="modSp new mod">
        <pc:chgData name="George Shires" userId="0356fe1fef30cb08" providerId="LiveId" clId="{E98D513B-5BB0-48F9-8B0F-B5162F789B34}" dt="2023-10-20T06:04:53.453" v="5636"/>
        <pc:sldMkLst>
          <pc:docMk/>
          <pc:sldMk cId="3479838705" sldId="270"/>
        </pc:sldMkLst>
        <pc:spChg chg="mod">
          <ac:chgData name="George Shires" userId="0356fe1fef30cb08" providerId="LiveId" clId="{E98D513B-5BB0-48F9-8B0F-B5162F789B34}" dt="2023-10-20T06:04:53.453" v="5636"/>
          <ac:spMkLst>
            <pc:docMk/>
            <pc:sldMk cId="3479838705" sldId="270"/>
            <ac:spMk id="2" creationId="{DAC480FA-CE6B-E51B-4D9F-BBB1FD87597D}"/>
          </ac:spMkLst>
        </pc:spChg>
        <pc:spChg chg="mod">
          <ac:chgData name="George Shires" userId="0356fe1fef30cb08" providerId="LiveId" clId="{E98D513B-5BB0-48F9-8B0F-B5162F789B34}" dt="2023-10-20T05:31:41.821" v="1937" actId="5793"/>
          <ac:spMkLst>
            <pc:docMk/>
            <pc:sldMk cId="3479838705" sldId="270"/>
            <ac:spMk id="3" creationId="{8A208B93-71F3-503D-2927-8263072C7638}"/>
          </ac:spMkLst>
        </pc:spChg>
      </pc:sldChg>
      <pc:sldChg chg="modSp new mod">
        <pc:chgData name="George Shires" userId="0356fe1fef30cb08" providerId="LiveId" clId="{E98D513B-5BB0-48F9-8B0F-B5162F789B34}" dt="2023-10-20T06:04:58.413" v="5638"/>
        <pc:sldMkLst>
          <pc:docMk/>
          <pc:sldMk cId="1373049498" sldId="271"/>
        </pc:sldMkLst>
        <pc:spChg chg="mod">
          <ac:chgData name="George Shires" userId="0356fe1fef30cb08" providerId="LiveId" clId="{E98D513B-5BB0-48F9-8B0F-B5162F789B34}" dt="2023-10-20T06:04:58.413" v="5638"/>
          <ac:spMkLst>
            <pc:docMk/>
            <pc:sldMk cId="1373049498" sldId="271"/>
            <ac:spMk id="2" creationId="{D9269936-7537-49B3-DD6F-47FE23B9964D}"/>
          </ac:spMkLst>
        </pc:spChg>
        <pc:spChg chg="mod">
          <ac:chgData name="George Shires" userId="0356fe1fef30cb08" providerId="LiveId" clId="{E98D513B-5BB0-48F9-8B0F-B5162F789B34}" dt="2023-10-20T05:41:07.710" v="2687" actId="20577"/>
          <ac:spMkLst>
            <pc:docMk/>
            <pc:sldMk cId="1373049498" sldId="271"/>
            <ac:spMk id="3" creationId="{BA5459A3-E1D1-13D2-19D8-5FFD819A2C34}"/>
          </ac:spMkLst>
        </pc:spChg>
      </pc:sldChg>
      <pc:sldChg chg="modSp new mod">
        <pc:chgData name="George Shires" userId="0356fe1fef30cb08" providerId="LiveId" clId="{E98D513B-5BB0-48F9-8B0F-B5162F789B34}" dt="2023-10-20T06:05:09.029" v="5640"/>
        <pc:sldMkLst>
          <pc:docMk/>
          <pc:sldMk cId="3414351360" sldId="272"/>
        </pc:sldMkLst>
        <pc:spChg chg="mod">
          <ac:chgData name="George Shires" userId="0356fe1fef30cb08" providerId="LiveId" clId="{E98D513B-5BB0-48F9-8B0F-B5162F789B34}" dt="2023-10-20T06:05:09.029" v="5640"/>
          <ac:spMkLst>
            <pc:docMk/>
            <pc:sldMk cId="3414351360" sldId="272"/>
            <ac:spMk id="2" creationId="{0DA96C49-B734-310C-2847-FF2D935551A6}"/>
          </ac:spMkLst>
        </pc:spChg>
        <pc:spChg chg="mod">
          <ac:chgData name="George Shires" userId="0356fe1fef30cb08" providerId="LiveId" clId="{E98D513B-5BB0-48F9-8B0F-B5162F789B34}" dt="2023-10-20T05:46:12.905" v="3621" actId="123"/>
          <ac:spMkLst>
            <pc:docMk/>
            <pc:sldMk cId="3414351360" sldId="272"/>
            <ac:spMk id="3" creationId="{15EE7EDD-A366-EBC9-A456-AC0EB3C5218D}"/>
          </ac:spMkLst>
        </pc:spChg>
      </pc:sldChg>
      <pc:sldChg chg="modSp new mod">
        <pc:chgData name="George Shires" userId="0356fe1fef30cb08" providerId="LiveId" clId="{E98D513B-5BB0-48F9-8B0F-B5162F789B34}" dt="2023-10-20T06:05:22.303" v="5658" actId="114"/>
        <pc:sldMkLst>
          <pc:docMk/>
          <pc:sldMk cId="1383445107" sldId="273"/>
        </pc:sldMkLst>
        <pc:spChg chg="mod">
          <ac:chgData name="George Shires" userId="0356fe1fef30cb08" providerId="LiveId" clId="{E98D513B-5BB0-48F9-8B0F-B5162F789B34}" dt="2023-10-20T06:05:22.303" v="5658" actId="114"/>
          <ac:spMkLst>
            <pc:docMk/>
            <pc:sldMk cId="1383445107" sldId="273"/>
            <ac:spMk id="2" creationId="{42217B14-B900-31F8-9E91-323099FAD45E}"/>
          </ac:spMkLst>
        </pc:spChg>
        <pc:spChg chg="mod">
          <ac:chgData name="George Shires" userId="0356fe1fef30cb08" providerId="LiveId" clId="{E98D513B-5BB0-48F9-8B0F-B5162F789B34}" dt="2023-10-20T05:56:20.268" v="4337" actId="115"/>
          <ac:spMkLst>
            <pc:docMk/>
            <pc:sldMk cId="1383445107" sldId="273"/>
            <ac:spMk id="3" creationId="{1A1ABE45-17DE-9BE0-C75F-412C53EF0DEA}"/>
          </ac:spMkLst>
        </pc:spChg>
      </pc:sldChg>
      <pc:sldChg chg="modSp new mod">
        <pc:chgData name="George Shires" userId="0356fe1fef30cb08" providerId="LiveId" clId="{E98D513B-5BB0-48F9-8B0F-B5162F789B34}" dt="2023-10-20T06:05:31.319" v="5660"/>
        <pc:sldMkLst>
          <pc:docMk/>
          <pc:sldMk cId="2467617450" sldId="274"/>
        </pc:sldMkLst>
        <pc:spChg chg="mod">
          <ac:chgData name="George Shires" userId="0356fe1fef30cb08" providerId="LiveId" clId="{E98D513B-5BB0-48F9-8B0F-B5162F789B34}" dt="2023-10-20T06:05:31.319" v="5660"/>
          <ac:spMkLst>
            <pc:docMk/>
            <pc:sldMk cId="2467617450" sldId="274"/>
            <ac:spMk id="2" creationId="{AC1335B9-3901-6046-C6ED-71F36DABE891}"/>
          </ac:spMkLst>
        </pc:spChg>
        <pc:spChg chg="mod">
          <ac:chgData name="George Shires" userId="0356fe1fef30cb08" providerId="LiveId" clId="{E98D513B-5BB0-48F9-8B0F-B5162F789B34}" dt="2023-10-20T05:59:24.605" v="5028" actId="123"/>
          <ac:spMkLst>
            <pc:docMk/>
            <pc:sldMk cId="2467617450" sldId="274"/>
            <ac:spMk id="3" creationId="{98E25E04-0476-BA77-9FBC-C28C0BA31C1E}"/>
          </ac:spMkLst>
        </pc:spChg>
      </pc:sldChg>
      <pc:sldChg chg="modSp new mod">
        <pc:chgData name="George Shires" userId="0356fe1fef30cb08" providerId="LiveId" clId="{E98D513B-5BB0-48F9-8B0F-B5162F789B34}" dt="2023-10-20T06:05:40.909" v="5663" actId="123"/>
        <pc:sldMkLst>
          <pc:docMk/>
          <pc:sldMk cId="3276711370" sldId="275"/>
        </pc:sldMkLst>
        <pc:spChg chg="mod">
          <ac:chgData name="George Shires" userId="0356fe1fef30cb08" providerId="LiveId" clId="{E98D513B-5BB0-48F9-8B0F-B5162F789B34}" dt="2023-10-20T06:05:36.395" v="5662"/>
          <ac:spMkLst>
            <pc:docMk/>
            <pc:sldMk cId="3276711370" sldId="275"/>
            <ac:spMk id="2" creationId="{0FB57D06-4FC6-B103-3D98-D030BDBB3C95}"/>
          </ac:spMkLst>
        </pc:spChg>
        <pc:spChg chg="mod">
          <ac:chgData name="George Shires" userId="0356fe1fef30cb08" providerId="LiveId" clId="{E98D513B-5BB0-48F9-8B0F-B5162F789B34}" dt="2023-10-20T06:05:40.909" v="5663" actId="123"/>
          <ac:spMkLst>
            <pc:docMk/>
            <pc:sldMk cId="3276711370" sldId="275"/>
            <ac:spMk id="3" creationId="{6A6047F0-A676-C4EC-5EF7-546303F3A277}"/>
          </ac:spMkLst>
        </pc:spChg>
      </pc:sldChg>
      <pc:sldChg chg="modSp new mod">
        <pc:chgData name="George Shires" userId="0356fe1fef30cb08" providerId="LiveId" clId="{E98D513B-5BB0-48F9-8B0F-B5162F789B34}" dt="2023-10-20T06:09:21.504" v="6509" actId="113"/>
        <pc:sldMkLst>
          <pc:docMk/>
          <pc:sldMk cId="1015720679" sldId="276"/>
        </pc:sldMkLst>
        <pc:spChg chg="mod">
          <ac:chgData name="George Shires" userId="0356fe1fef30cb08" providerId="LiveId" clId="{E98D513B-5BB0-48F9-8B0F-B5162F789B34}" dt="2023-10-20T06:05:53.557" v="5665"/>
          <ac:spMkLst>
            <pc:docMk/>
            <pc:sldMk cId="1015720679" sldId="276"/>
            <ac:spMk id="2" creationId="{F2629F3E-A0C0-43B5-649C-6A657C2D5B82}"/>
          </ac:spMkLst>
        </pc:spChg>
        <pc:spChg chg="mod">
          <ac:chgData name="George Shires" userId="0356fe1fef30cb08" providerId="LiveId" clId="{E98D513B-5BB0-48F9-8B0F-B5162F789B34}" dt="2023-10-20T06:09:21.504" v="6509" actId="113"/>
          <ac:spMkLst>
            <pc:docMk/>
            <pc:sldMk cId="1015720679" sldId="276"/>
            <ac:spMk id="3" creationId="{082C299E-244F-8F2B-902A-B08CB0002B0B}"/>
          </ac:spMkLst>
        </pc:spChg>
      </pc:sldChg>
      <pc:sldChg chg="modSp new mod">
        <pc:chgData name="George Shires" userId="0356fe1fef30cb08" providerId="LiveId" clId="{E98D513B-5BB0-48F9-8B0F-B5162F789B34}" dt="2023-10-20T06:15:49.100" v="7197" actId="20577"/>
        <pc:sldMkLst>
          <pc:docMk/>
          <pc:sldMk cId="2047934623" sldId="277"/>
        </pc:sldMkLst>
        <pc:spChg chg="mod">
          <ac:chgData name="George Shires" userId="0356fe1fef30cb08" providerId="LiveId" clId="{E98D513B-5BB0-48F9-8B0F-B5162F789B34}" dt="2023-10-20T06:10:08.274" v="6599" actId="114"/>
          <ac:spMkLst>
            <pc:docMk/>
            <pc:sldMk cId="2047934623" sldId="277"/>
            <ac:spMk id="2" creationId="{3A2ED335-2569-FEF0-A009-9F77BC93A057}"/>
          </ac:spMkLst>
        </pc:spChg>
        <pc:spChg chg="mod">
          <ac:chgData name="George Shires" userId="0356fe1fef30cb08" providerId="LiveId" clId="{E98D513B-5BB0-48F9-8B0F-B5162F789B34}" dt="2023-10-20T06:15:49.100" v="7197" actId="20577"/>
          <ac:spMkLst>
            <pc:docMk/>
            <pc:sldMk cId="2047934623" sldId="277"/>
            <ac:spMk id="3" creationId="{B750BD8B-FF76-A5A8-1982-AFFFA3BE7940}"/>
          </ac:spMkLst>
        </pc:spChg>
      </pc:sldChg>
      <pc:sldChg chg="modSp new mod">
        <pc:chgData name="George Shires" userId="0356fe1fef30cb08" providerId="LiveId" clId="{E98D513B-5BB0-48F9-8B0F-B5162F789B34}" dt="2023-10-20T06:17:52.984" v="7638" actId="123"/>
        <pc:sldMkLst>
          <pc:docMk/>
          <pc:sldMk cId="3801352419" sldId="278"/>
        </pc:sldMkLst>
        <pc:spChg chg="mod">
          <ac:chgData name="George Shires" userId="0356fe1fef30cb08" providerId="LiveId" clId="{E98D513B-5BB0-48F9-8B0F-B5162F789B34}" dt="2023-10-20T06:16:05.744" v="7199"/>
          <ac:spMkLst>
            <pc:docMk/>
            <pc:sldMk cId="3801352419" sldId="278"/>
            <ac:spMk id="2" creationId="{C62A4B5B-BF18-DBA3-5761-CC100692915A}"/>
          </ac:spMkLst>
        </pc:spChg>
        <pc:spChg chg="mod">
          <ac:chgData name="George Shires" userId="0356fe1fef30cb08" providerId="LiveId" clId="{E98D513B-5BB0-48F9-8B0F-B5162F789B34}" dt="2023-10-20T06:17:52.984" v="7638" actId="123"/>
          <ac:spMkLst>
            <pc:docMk/>
            <pc:sldMk cId="3801352419" sldId="278"/>
            <ac:spMk id="3" creationId="{6019B463-75A9-0D59-C41A-A6905D2B6FBB}"/>
          </ac:spMkLst>
        </pc:spChg>
      </pc:sldChg>
      <pc:sldChg chg="modSp new mod">
        <pc:chgData name="George Shires" userId="0356fe1fef30cb08" providerId="LiveId" clId="{E98D513B-5BB0-48F9-8B0F-B5162F789B34}" dt="2023-10-20T06:22:07.284" v="8416" actId="20577"/>
        <pc:sldMkLst>
          <pc:docMk/>
          <pc:sldMk cId="1363823230" sldId="279"/>
        </pc:sldMkLst>
        <pc:spChg chg="mod">
          <ac:chgData name="George Shires" userId="0356fe1fef30cb08" providerId="LiveId" clId="{E98D513B-5BB0-48F9-8B0F-B5162F789B34}" dt="2023-10-20T06:18:06.579" v="7640"/>
          <ac:spMkLst>
            <pc:docMk/>
            <pc:sldMk cId="1363823230" sldId="279"/>
            <ac:spMk id="2" creationId="{54950CB4-996D-2B31-DEE2-47B7B7C8FB69}"/>
          </ac:spMkLst>
        </pc:spChg>
        <pc:spChg chg="mod">
          <ac:chgData name="George Shires" userId="0356fe1fef30cb08" providerId="LiveId" clId="{E98D513B-5BB0-48F9-8B0F-B5162F789B34}" dt="2023-10-20T06:22:07.284" v="8416" actId="20577"/>
          <ac:spMkLst>
            <pc:docMk/>
            <pc:sldMk cId="1363823230" sldId="279"/>
            <ac:spMk id="3" creationId="{BB7541F1-4008-7CFA-1FC3-FE4F39979E14}"/>
          </ac:spMkLst>
        </pc:spChg>
      </pc:sldChg>
      <pc:sldChg chg="addSp modSp new mod ord">
        <pc:chgData name="George Shires" userId="0356fe1fef30cb08" providerId="LiveId" clId="{E98D513B-5BB0-48F9-8B0F-B5162F789B34}" dt="2023-10-21T02:54:27.760" v="11062" actId="1076"/>
        <pc:sldMkLst>
          <pc:docMk/>
          <pc:sldMk cId="3674111693" sldId="280"/>
        </pc:sldMkLst>
        <pc:spChg chg="mod">
          <ac:chgData name="George Shires" userId="0356fe1fef30cb08" providerId="LiveId" clId="{E98D513B-5BB0-48F9-8B0F-B5162F789B34}" dt="2023-10-20T06:24:23.442" v="8423" actId="20577"/>
          <ac:spMkLst>
            <pc:docMk/>
            <pc:sldMk cId="3674111693" sldId="280"/>
            <ac:spMk id="2" creationId="{6FB0A265-EB02-319A-B6C2-AEE227656932}"/>
          </ac:spMkLst>
        </pc:spChg>
        <pc:spChg chg="mod">
          <ac:chgData name="George Shires" userId="0356fe1fef30cb08" providerId="LiveId" clId="{E98D513B-5BB0-48F9-8B0F-B5162F789B34}" dt="2023-10-20T06:28:22.818" v="9054" actId="20577"/>
          <ac:spMkLst>
            <pc:docMk/>
            <pc:sldMk cId="3674111693" sldId="280"/>
            <ac:spMk id="3" creationId="{DF32F7A9-87C5-A370-BE3F-672B888E4832}"/>
          </ac:spMkLst>
        </pc:spChg>
        <pc:picChg chg="add mod">
          <ac:chgData name="George Shires" userId="0356fe1fef30cb08" providerId="LiveId" clId="{E98D513B-5BB0-48F9-8B0F-B5162F789B34}" dt="2023-10-21T02:54:27.760" v="11062" actId="1076"/>
          <ac:picMkLst>
            <pc:docMk/>
            <pc:sldMk cId="3674111693" sldId="280"/>
            <ac:picMk id="4" creationId="{5DD525EE-2C8F-BBFD-7002-653BA7FA9491}"/>
          </ac:picMkLst>
        </pc:picChg>
      </pc:sldChg>
      <pc:sldChg chg="addSp modSp new mod ord">
        <pc:chgData name="George Shires" userId="0356fe1fef30cb08" providerId="LiveId" clId="{E98D513B-5BB0-48F9-8B0F-B5162F789B34}" dt="2023-10-21T02:54:36.720" v="11064" actId="1076"/>
        <pc:sldMkLst>
          <pc:docMk/>
          <pc:sldMk cId="81236860" sldId="281"/>
        </pc:sldMkLst>
        <pc:spChg chg="mod">
          <ac:chgData name="George Shires" userId="0356fe1fef30cb08" providerId="LiveId" clId="{E98D513B-5BB0-48F9-8B0F-B5162F789B34}" dt="2023-10-20T06:28:58.682" v="9061" actId="20577"/>
          <ac:spMkLst>
            <pc:docMk/>
            <pc:sldMk cId="81236860" sldId="281"/>
            <ac:spMk id="2" creationId="{B2F1FA6C-EE8B-A4E6-32C3-6167D8243806}"/>
          </ac:spMkLst>
        </pc:spChg>
        <pc:spChg chg="mod">
          <ac:chgData name="George Shires" userId="0356fe1fef30cb08" providerId="LiveId" clId="{E98D513B-5BB0-48F9-8B0F-B5162F789B34}" dt="2023-10-20T06:32:30.594" v="9505" actId="20577"/>
          <ac:spMkLst>
            <pc:docMk/>
            <pc:sldMk cId="81236860" sldId="281"/>
            <ac:spMk id="3" creationId="{0DAB7A42-AAB8-6E67-1C1B-0BF6366C8682}"/>
          </ac:spMkLst>
        </pc:spChg>
        <pc:picChg chg="add mod">
          <ac:chgData name="George Shires" userId="0356fe1fef30cb08" providerId="LiveId" clId="{E98D513B-5BB0-48F9-8B0F-B5162F789B34}" dt="2023-10-21T02:54:36.720" v="11064" actId="1076"/>
          <ac:picMkLst>
            <pc:docMk/>
            <pc:sldMk cId="81236860" sldId="281"/>
            <ac:picMk id="4" creationId="{94DFD389-9E9C-AA94-6BC0-8AD63F811DCA}"/>
          </ac:picMkLst>
        </pc:picChg>
      </pc:sldChg>
      <pc:sldChg chg="addSp modSp new mod ord">
        <pc:chgData name="George Shires" userId="0356fe1fef30cb08" providerId="LiveId" clId="{E98D513B-5BB0-48F9-8B0F-B5162F789B34}" dt="2023-10-21T02:54:45.358" v="11066" actId="1076"/>
        <pc:sldMkLst>
          <pc:docMk/>
          <pc:sldMk cId="2296181924" sldId="282"/>
        </pc:sldMkLst>
        <pc:spChg chg="mod">
          <ac:chgData name="George Shires" userId="0356fe1fef30cb08" providerId="LiveId" clId="{E98D513B-5BB0-48F9-8B0F-B5162F789B34}" dt="2023-10-20T06:32:36.345" v="9515" actId="20577"/>
          <ac:spMkLst>
            <pc:docMk/>
            <pc:sldMk cId="2296181924" sldId="282"/>
            <ac:spMk id="2" creationId="{CB785E9B-1E26-F9F0-FAA5-E4F67E38DCB9}"/>
          </ac:spMkLst>
        </pc:spChg>
        <pc:spChg chg="mod">
          <ac:chgData name="George Shires" userId="0356fe1fef30cb08" providerId="LiveId" clId="{E98D513B-5BB0-48F9-8B0F-B5162F789B34}" dt="2023-10-20T06:36:16.001" v="10155" actId="115"/>
          <ac:spMkLst>
            <pc:docMk/>
            <pc:sldMk cId="2296181924" sldId="282"/>
            <ac:spMk id="3" creationId="{1E3F7D4B-43E6-2BC2-A6AB-C7183EAE226A}"/>
          </ac:spMkLst>
        </pc:spChg>
        <pc:picChg chg="add mod">
          <ac:chgData name="George Shires" userId="0356fe1fef30cb08" providerId="LiveId" clId="{E98D513B-5BB0-48F9-8B0F-B5162F789B34}" dt="2023-10-21T02:54:45.358" v="11066" actId="1076"/>
          <ac:picMkLst>
            <pc:docMk/>
            <pc:sldMk cId="2296181924" sldId="282"/>
            <ac:picMk id="4" creationId="{1D23AB3A-ED93-5879-4AC7-43D52C55F7E3}"/>
          </ac:picMkLst>
        </pc:picChg>
      </pc:sldChg>
      <pc:sldChg chg="addSp modSp new mod">
        <pc:chgData name="George Shires" userId="0356fe1fef30cb08" providerId="LiveId" clId="{E98D513B-5BB0-48F9-8B0F-B5162F789B34}" dt="2023-10-22T19:04:00.675" v="12693" actId="20577"/>
        <pc:sldMkLst>
          <pc:docMk/>
          <pc:sldMk cId="580810204" sldId="283"/>
        </pc:sldMkLst>
        <pc:spChg chg="mod">
          <ac:chgData name="George Shires" userId="0356fe1fef30cb08" providerId="LiveId" clId="{E98D513B-5BB0-48F9-8B0F-B5162F789B34}" dt="2023-10-21T02:58:28.120" v="11103" actId="20577"/>
          <ac:spMkLst>
            <pc:docMk/>
            <pc:sldMk cId="580810204" sldId="283"/>
            <ac:spMk id="2" creationId="{86BD9B1F-62C9-27AA-B2DD-E0C74D978422}"/>
          </ac:spMkLst>
        </pc:spChg>
        <pc:spChg chg="mod">
          <ac:chgData name="George Shires" userId="0356fe1fef30cb08" providerId="LiveId" clId="{E98D513B-5BB0-48F9-8B0F-B5162F789B34}" dt="2023-10-22T19:04:00.675" v="12693" actId="20577"/>
          <ac:spMkLst>
            <pc:docMk/>
            <pc:sldMk cId="580810204" sldId="283"/>
            <ac:spMk id="3" creationId="{335623A8-740C-1FE2-9B50-C0EF7AD14FBE}"/>
          </ac:spMkLst>
        </pc:spChg>
        <pc:picChg chg="add mod">
          <ac:chgData name="George Shires" userId="0356fe1fef30cb08" providerId="LiveId" clId="{E98D513B-5BB0-48F9-8B0F-B5162F789B34}" dt="2023-10-22T18:56:09.866" v="12132"/>
          <ac:picMkLst>
            <pc:docMk/>
            <pc:sldMk cId="580810204" sldId="283"/>
            <ac:picMk id="4" creationId="{EB95C599-0ABA-4402-381A-0544BC6872E0}"/>
          </ac:picMkLst>
        </pc:picChg>
      </pc:sldChg>
      <pc:sldChg chg="modSp new del mod">
        <pc:chgData name="George Shires" userId="0356fe1fef30cb08" providerId="LiveId" clId="{E98D513B-5BB0-48F9-8B0F-B5162F789B34}" dt="2023-10-20T06:51:28.383" v="11026" actId="2696"/>
        <pc:sldMkLst>
          <pc:docMk/>
          <pc:sldMk cId="3252842082" sldId="283"/>
        </pc:sldMkLst>
        <pc:spChg chg="mod">
          <ac:chgData name="George Shires" userId="0356fe1fef30cb08" providerId="LiveId" clId="{E98D513B-5BB0-48F9-8B0F-B5162F789B34}" dt="2023-10-20T06:38:54.480" v="10162" actId="20577"/>
          <ac:spMkLst>
            <pc:docMk/>
            <pc:sldMk cId="3252842082" sldId="283"/>
            <ac:spMk id="2" creationId="{48FCD4DC-8BD9-D7CF-5D43-4D788779F020}"/>
          </ac:spMkLst>
        </pc:spChg>
        <pc:spChg chg="mod">
          <ac:chgData name="George Shires" userId="0356fe1fef30cb08" providerId="LiveId" clId="{E98D513B-5BB0-48F9-8B0F-B5162F789B34}" dt="2023-10-20T06:47:01.488" v="11025" actId="20577"/>
          <ac:spMkLst>
            <pc:docMk/>
            <pc:sldMk cId="3252842082" sldId="283"/>
            <ac:spMk id="3" creationId="{DD634A0B-B809-D17F-A6D0-0758F536098A}"/>
          </ac:spMkLst>
        </pc:spChg>
      </pc:sldChg>
      <pc:sldChg chg="addSp modSp new mod">
        <pc:chgData name="George Shires" userId="0356fe1fef30cb08" providerId="LiveId" clId="{E98D513B-5BB0-48F9-8B0F-B5162F789B34}" dt="2023-10-22T19:15:05.037" v="13721"/>
        <pc:sldMkLst>
          <pc:docMk/>
          <pc:sldMk cId="1947407913" sldId="284"/>
        </pc:sldMkLst>
        <pc:spChg chg="mod">
          <ac:chgData name="George Shires" userId="0356fe1fef30cb08" providerId="LiveId" clId="{E98D513B-5BB0-48F9-8B0F-B5162F789B34}" dt="2023-10-21T02:58:55.808" v="11141" actId="20577"/>
          <ac:spMkLst>
            <pc:docMk/>
            <pc:sldMk cId="1947407913" sldId="284"/>
            <ac:spMk id="2" creationId="{906ED423-9147-D8DC-7B3D-E30232F03D0D}"/>
          </ac:spMkLst>
        </pc:spChg>
        <pc:spChg chg="mod">
          <ac:chgData name="George Shires" userId="0356fe1fef30cb08" providerId="LiveId" clId="{E98D513B-5BB0-48F9-8B0F-B5162F789B34}" dt="2023-10-22T19:14:26.880" v="13689" actId="20577"/>
          <ac:spMkLst>
            <pc:docMk/>
            <pc:sldMk cId="1947407913" sldId="284"/>
            <ac:spMk id="3" creationId="{F0260F5C-B964-8EF8-395F-684223901D55}"/>
          </ac:spMkLst>
        </pc:spChg>
        <pc:picChg chg="add mod">
          <ac:chgData name="George Shires" userId="0356fe1fef30cb08" providerId="LiveId" clId="{E98D513B-5BB0-48F9-8B0F-B5162F789B34}" dt="2023-10-22T19:15:05.037" v="13721"/>
          <ac:picMkLst>
            <pc:docMk/>
            <pc:sldMk cId="1947407913" sldId="284"/>
            <ac:picMk id="4" creationId="{D22278F2-99A0-5E1A-C5AA-023857A407F0}"/>
          </ac:picMkLst>
        </pc:picChg>
      </pc:sldChg>
      <pc:sldChg chg="addSp modSp new mod">
        <pc:chgData name="George Shires" userId="0356fe1fef30cb08" providerId="LiveId" clId="{E98D513B-5BB0-48F9-8B0F-B5162F789B34}" dt="2023-10-22T19:04:14.196" v="12694"/>
        <pc:sldMkLst>
          <pc:docMk/>
          <pc:sldMk cId="1305845858" sldId="285"/>
        </pc:sldMkLst>
        <pc:spChg chg="mod">
          <ac:chgData name="George Shires" userId="0356fe1fef30cb08" providerId="LiveId" clId="{E98D513B-5BB0-48F9-8B0F-B5162F789B34}" dt="2023-10-22T18:57:26.282" v="12156" actId="20577"/>
          <ac:spMkLst>
            <pc:docMk/>
            <pc:sldMk cId="1305845858" sldId="285"/>
            <ac:spMk id="2" creationId="{F6C6D78F-D838-60E8-9521-DD0D6FC46B3F}"/>
          </ac:spMkLst>
        </pc:spChg>
        <pc:spChg chg="mod">
          <ac:chgData name="George Shires" userId="0356fe1fef30cb08" providerId="LiveId" clId="{E98D513B-5BB0-48F9-8B0F-B5162F789B34}" dt="2023-10-22T19:00:10.755" v="12651" actId="20577"/>
          <ac:spMkLst>
            <pc:docMk/>
            <pc:sldMk cId="1305845858" sldId="285"/>
            <ac:spMk id="3" creationId="{42D2FC92-6C01-C518-5AE0-9FF58953E8B5}"/>
          </ac:spMkLst>
        </pc:spChg>
        <pc:picChg chg="add mod">
          <ac:chgData name="George Shires" userId="0356fe1fef30cb08" providerId="LiveId" clId="{E98D513B-5BB0-48F9-8B0F-B5162F789B34}" dt="2023-10-22T19:04:14.196" v="12694"/>
          <ac:picMkLst>
            <pc:docMk/>
            <pc:sldMk cId="1305845858" sldId="285"/>
            <ac:picMk id="4" creationId="{E8FD0C20-7E83-3441-A059-756BA746131E}"/>
          </ac:picMkLst>
        </pc:picChg>
      </pc:sldChg>
      <pc:sldChg chg="modSp new del mod">
        <pc:chgData name="George Shires" userId="0356fe1fef30cb08" providerId="LiveId" clId="{E98D513B-5BB0-48F9-8B0F-B5162F789B34}" dt="2023-10-22T18:44:09.234" v="11186" actId="2696"/>
        <pc:sldMkLst>
          <pc:docMk/>
          <pc:sldMk cId="2499590570" sldId="285"/>
        </pc:sldMkLst>
        <pc:spChg chg="mod">
          <ac:chgData name="George Shires" userId="0356fe1fef30cb08" providerId="LiveId" clId="{E98D513B-5BB0-48F9-8B0F-B5162F789B34}" dt="2023-10-21T02:59:23.160" v="11183" actId="20577"/>
          <ac:spMkLst>
            <pc:docMk/>
            <pc:sldMk cId="2499590570" sldId="285"/>
            <ac:spMk id="2" creationId="{F4E33C20-C243-12C8-A4EC-D3FF0A73FC8A}"/>
          </ac:spMkLst>
        </pc:spChg>
      </pc:sldChg>
      <pc:sldChg chg="addSp modSp new mod">
        <pc:chgData name="George Shires" userId="0356fe1fef30cb08" providerId="LiveId" clId="{E98D513B-5BB0-48F9-8B0F-B5162F789B34}" dt="2023-10-22T19:15:02.012" v="13720"/>
        <pc:sldMkLst>
          <pc:docMk/>
          <pc:sldMk cId="3591599785" sldId="286"/>
        </pc:sldMkLst>
        <pc:spChg chg="mod">
          <ac:chgData name="George Shires" userId="0356fe1fef30cb08" providerId="LiveId" clId="{E98D513B-5BB0-48F9-8B0F-B5162F789B34}" dt="2023-10-22T19:08:01.017" v="12718" actId="20577"/>
          <ac:spMkLst>
            <pc:docMk/>
            <pc:sldMk cId="3591599785" sldId="286"/>
            <ac:spMk id="2" creationId="{AE240B8C-7613-C88F-3313-4A29529CF485}"/>
          </ac:spMkLst>
        </pc:spChg>
        <pc:spChg chg="mod">
          <ac:chgData name="George Shires" userId="0356fe1fef30cb08" providerId="LiveId" clId="{E98D513B-5BB0-48F9-8B0F-B5162F789B34}" dt="2023-10-22T19:12:11.403" v="13427" actId="20577"/>
          <ac:spMkLst>
            <pc:docMk/>
            <pc:sldMk cId="3591599785" sldId="286"/>
            <ac:spMk id="3" creationId="{CE7BBB3E-FA8F-191D-798D-87B67E1D5341}"/>
          </ac:spMkLst>
        </pc:spChg>
        <pc:picChg chg="add mod">
          <ac:chgData name="George Shires" userId="0356fe1fef30cb08" providerId="LiveId" clId="{E98D513B-5BB0-48F9-8B0F-B5162F789B34}" dt="2023-10-22T19:15:02.012" v="13720"/>
          <ac:picMkLst>
            <pc:docMk/>
            <pc:sldMk cId="3591599785" sldId="286"/>
            <ac:picMk id="4" creationId="{1341BFAF-FA4D-AE2F-F2DB-E3D8A9F4F822}"/>
          </ac:picMkLst>
        </pc:picChg>
      </pc:sldChg>
      <pc:sldChg chg="addSp modSp new mod setBg">
        <pc:chgData name="George Shires" userId="0356fe1fef30cb08" providerId="LiveId" clId="{E98D513B-5BB0-48F9-8B0F-B5162F789B34}" dt="2023-10-22T19:15:36.213" v="13725" actId="1076"/>
        <pc:sldMkLst>
          <pc:docMk/>
          <pc:sldMk cId="3012495230" sldId="287"/>
        </pc:sldMkLst>
        <pc:spChg chg="mod">
          <ac:chgData name="George Shires" userId="0356fe1fef30cb08" providerId="LiveId" clId="{E98D513B-5BB0-48F9-8B0F-B5162F789B34}" dt="2023-10-22T19:15:25.862" v="13723" actId="26606"/>
          <ac:spMkLst>
            <pc:docMk/>
            <pc:sldMk cId="3012495230" sldId="287"/>
            <ac:spMk id="2" creationId="{D436E792-23A1-DCB0-FC74-AF928622D916}"/>
          </ac:spMkLst>
        </pc:spChg>
        <pc:spChg chg="mod">
          <ac:chgData name="George Shires" userId="0356fe1fef30cb08" providerId="LiveId" clId="{E98D513B-5BB0-48F9-8B0F-B5162F789B34}" dt="2023-10-22T19:15:25.862" v="13723" actId="26606"/>
          <ac:spMkLst>
            <pc:docMk/>
            <pc:sldMk cId="3012495230" sldId="287"/>
            <ac:spMk id="3" creationId="{FEE84F38-F529-F5BF-6909-1C938F86208E}"/>
          </ac:spMkLst>
        </pc:spChg>
        <pc:spChg chg="add">
          <ac:chgData name="George Shires" userId="0356fe1fef30cb08" providerId="LiveId" clId="{E98D513B-5BB0-48F9-8B0F-B5162F789B34}" dt="2023-10-22T19:15:25.862" v="13723" actId="26606"/>
          <ac:spMkLst>
            <pc:docMk/>
            <pc:sldMk cId="3012495230" sldId="287"/>
            <ac:spMk id="9" creationId="{C4285719-470E-454C-AF62-8323075F1F5B}"/>
          </ac:spMkLst>
        </pc:spChg>
        <pc:spChg chg="add">
          <ac:chgData name="George Shires" userId="0356fe1fef30cb08" providerId="LiveId" clId="{E98D513B-5BB0-48F9-8B0F-B5162F789B34}" dt="2023-10-22T19:15:25.862" v="13723" actId="26606"/>
          <ac:spMkLst>
            <pc:docMk/>
            <pc:sldMk cId="3012495230" sldId="287"/>
            <ac:spMk id="11" creationId="{CD9FE4EF-C4D8-49A0-B2FF-81D8DB7D8A24}"/>
          </ac:spMkLst>
        </pc:spChg>
        <pc:spChg chg="add">
          <ac:chgData name="George Shires" userId="0356fe1fef30cb08" providerId="LiveId" clId="{E98D513B-5BB0-48F9-8B0F-B5162F789B34}" dt="2023-10-22T19:15:25.862" v="13723" actId="26606"/>
          <ac:spMkLst>
            <pc:docMk/>
            <pc:sldMk cId="3012495230" sldId="287"/>
            <ac:spMk id="13" creationId="{4300840D-0A0B-4512-BACA-B439D5B9C57C}"/>
          </ac:spMkLst>
        </pc:spChg>
        <pc:spChg chg="add">
          <ac:chgData name="George Shires" userId="0356fe1fef30cb08" providerId="LiveId" clId="{E98D513B-5BB0-48F9-8B0F-B5162F789B34}" dt="2023-10-22T19:15:25.862" v="13723" actId="26606"/>
          <ac:spMkLst>
            <pc:docMk/>
            <pc:sldMk cId="3012495230" sldId="287"/>
            <ac:spMk id="15" creationId="{D2B78728-A580-49A7-84F9-6EF6F583ADE0}"/>
          </ac:spMkLst>
        </pc:spChg>
        <pc:spChg chg="add">
          <ac:chgData name="George Shires" userId="0356fe1fef30cb08" providerId="LiveId" clId="{E98D513B-5BB0-48F9-8B0F-B5162F789B34}" dt="2023-10-22T19:15:25.862" v="13723" actId="26606"/>
          <ac:spMkLst>
            <pc:docMk/>
            <pc:sldMk cId="3012495230" sldId="287"/>
            <ac:spMk id="17" creationId="{38FAA1A1-D861-433F-88FA-1E9D6FD31D11}"/>
          </ac:spMkLst>
        </pc:spChg>
        <pc:spChg chg="add">
          <ac:chgData name="George Shires" userId="0356fe1fef30cb08" providerId="LiveId" clId="{E98D513B-5BB0-48F9-8B0F-B5162F789B34}" dt="2023-10-22T19:15:25.862" v="13723" actId="26606"/>
          <ac:spMkLst>
            <pc:docMk/>
            <pc:sldMk cId="3012495230" sldId="287"/>
            <ac:spMk id="19" creationId="{8D71EDA1-87BF-4D5D-AB79-F346FD19278A}"/>
          </ac:spMkLst>
        </pc:spChg>
        <pc:picChg chg="add mod">
          <ac:chgData name="George Shires" userId="0356fe1fef30cb08" providerId="LiveId" clId="{E98D513B-5BB0-48F9-8B0F-B5162F789B34}" dt="2023-10-22T19:15:36.213" v="13725" actId="1076"/>
          <ac:picMkLst>
            <pc:docMk/>
            <pc:sldMk cId="3012495230" sldId="287"/>
            <ac:picMk id="4" creationId="{CC5C2558-F649-4773-DFA2-7C55394D38A1}"/>
          </ac:picMkLst>
        </pc:picChg>
      </pc:sldChg>
      <pc:sldChg chg="addSp delSp modSp new mod">
        <pc:chgData name="George Shires" userId="0356fe1fef30cb08" providerId="LiveId" clId="{E98D513B-5BB0-48F9-8B0F-B5162F789B34}" dt="2023-10-22T19:24:43.908" v="13799" actId="1076"/>
        <pc:sldMkLst>
          <pc:docMk/>
          <pc:sldMk cId="3700635125" sldId="288"/>
        </pc:sldMkLst>
        <pc:spChg chg="mod">
          <ac:chgData name="George Shires" userId="0356fe1fef30cb08" providerId="LiveId" clId="{E98D513B-5BB0-48F9-8B0F-B5162F789B34}" dt="2023-10-22T19:16:18.113" v="13792" actId="20577"/>
          <ac:spMkLst>
            <pc:docMk/>
            <pc:sldMk cId="3700635125" sldId="288"/>
            <ac:spMk id="2" creationId="{202A401F-7CCB-A07B-F13A-81085C706CC3}"/>
          </ac:spMkLst>
        </pc:spChg>
        <pc:spChg chg="del mod">
          <ac:chgData name="George Shires" userId="0356fe1fef30cb08" providerId="LiveId" clId="{E98D513B-5BB0-48F9-8B0F-B5162F789B34}" dt="2023-10-22T19:24:27.151" v="13795" actId="22"/>
          <ac:spMkLst>
            <pc:docMk/>
            <pc:sldMk cId="3700635125" sldId="288"/>
            <ac:spMk id="3" creationId="{0A64696B-A399-7A4B-4F1B-6FB1DDC53AF5}"/>
          </ac:spMkLst>
        </pc:spChg>
        <pc:picChg chg="add mod">
          <ac:chgData name="George Shires" userId="0356fe1fef30cb08" providerId="LiveId" clId="{E98D513B-5BB0-48F9-8B0F-B5162F789B34}" dt="2023-10-22T19:16:26.826" v="13793"/>
          <ac:picMkLst>
            <pc:docMk/>
            <pc:sldMk cId="3700635125" sldId="288"/>
            <ac:picMk id="4" creationId="{BDFB3E81-0927-E71A-F1AA-BD7EF278DBED}"/>
          </ac:picMkLst>
        </pc:picChg>
        <pc:picChg chg="add mod ord">
          <ac:chgData name="George Shires" userId="0356fe1fef30cb08" providerId="LiveId" clId="{E98D513B-5BB0-48F9-8B0F-B5162F789B34}" dt="2023-10-22T19:24:43.908" v="13799" actId="1076"/>
          <ac:picMkLst>
            <pc:docMk/>
            <pc:sldMk cId="3700635125" sldId="288"/>
            <ac:picMk id="6" creationId="{72452BC3-A1D3-B72B-14BA-6BB4D7311FB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8A2E-37D6-F916-DEA3-609F253EBA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75CE82-4EAD-3D6B-BCD3-FB31A73413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F02032-2226-DE29-B650-40D92FFA5C6E}"/>
              </a:ext>
            </a:extLst>
          </p:cNvPr>
          <p:cNvSpPr>
            <a:spLocks noGrp="1"/>
          </p:cNvSpPr>
          <p:nvPr>
            <p:ph type="dt" sz="half" idx="10"/>
          </p:nvPr>
        </p:nvSpPr>
        <p:spPr/>
        <p:txBody>
          <a:bodyPr/>
          <a:lstStyle/>
          <a:p>
            <a:fld id="{5913C6D3-673A-4E92-AB41-349CDD8DBD33}" type="datetimeFigureOut">
              <a:rPr lang="en-US" smtClean="0"/>
              <a:t>10/22/2023</a:t>
            </a:fld>
            <a:endParaRPr lang="en-US"/>
          </a:p>
        </p:txBody>
      </p:sp>
      <p:sp>
        <p:nvSpPr>
          <p:cNvPr id="5" name="Footer Placeholder 4">
            <a:extLst>
              <a:ext uri="{FF2B5EF4-FFF2-40B4-BE49-F238E27FC236}">
                <a16:creationId xmlns:a16="http://schemas.microsoft.com/office/drawing/2014/main" id="{E6982317-3FE4-BE3B-999B-04F72B143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31961D-0A24-593C-29D8-28C7CC78EA3C}"/>
              </a:ext>
            </a:extLst>
          </p:cNvPr>
          <p:cNvSpPr>
            <a:spLocks noGrp="1"/>
          </p:cNvSpPr>
          <p:nvPr>
            <p:ph type="sldNum" sz="quarter" idx="12"/>
          </p:nvPr>
        </p:nvSpPr>
        <p:spPr/>
        <p:txBody>
          <a:bodyPr/>
          <a:lstStyle/>
          <a:p>
            <a:fld id="{3928FFE9-403D-498D-A77B-FAF9E9AFF2CA}" type="slidenum">
              <a:rPr lang="en-US" smtClean="0"/>
              <a:t>‹#›</a:t>
            </a:fld>
            <a:endParaRPr lang="en-US"/>
          </a:p>
        </p:txBody>
      </p:sp>
    </p:spTree>
    <p:extLst>
      <p:ext uri="{BB962C8B-B14F-4D97-AF65-F5344CB8AC3E}">
        <p14:creationId xmlns:p14="http://schemas.microsoft.com/office/powerpoint/2010/main" val="3610714679"/>
      </p:ext>
    </p:extLst>
  </p:cSld>
  <p:clrMapOvr>
    <a:masterClrMapping/>
  </p:clrMapOvr>
</p:sldLayout>
</file>

<file path=ppt/slideLayouts/slideLayout1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8A31-1E93-4A62-AE23-0D6398BB88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456E73-CD8F-BF51-5C2E-52DB015C22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8B049-592B-5B20-4C85-6D056CE764BC}"/>
              </a:ext>
            </a:extLst>
          </p:cNvPr>
          <p:cNvSpPr>
            <a:spLocks noGrp="1"/>
          </p:cNvSpPr>
          <p:nvPr>
            <p:ph type="dt" sz="half" idx="10"/>
          </p:nvPr>
        </p:nvSpPr>
        <p:spPr/>
        <p:txBody>
          <a:bodyPr/>
          <a:lstStyle/>
          <a:p>
            <a:fld id="{5913C6D3-673A-4E92-AB41-349CDD8DBD33}" type="datetimeFigureOut">
              <a:rPr lang="en-US" smtClean="0"/>
              <a:t>10/22/2023</a:t>
            </a:fld>
            <a:endParaRPr lang="en-US"/>
          </a:p>
        </p:txBody>
      </p:sp>
      <p:sp>
        <p:nvSpPr>
          <p:cNvPr id="5" name="Footer Placeholder 4">
            <a:extLst>
              <a:ext uri="{FF2B5EF4-FFF2-40B4-BE49-F238E27FC236}">
                <a16:creationId xmlns:a16="http://schemas.microsoft.com/office/drawing/2014/main" id="{3E61632E-2426-EEFB-FED3-3AC97B86C6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370CB-B657-F49F-FE05-543C0671A2D9}"/>
              </a:ext>
            </a:extLst>
          </p:cNvPr>
          <p:cNvSpPr>
            <a:spLocks noGrp="1"/>
          </p:cNvSpPr>
          <p:nvPr>
            <p:ph type="sldNum" sz="quarter" idx="12"/>
          </p:nvPr>
        </p:nvSpPr>
        <p:spPr/>
        <p:txBody>
          <a:bodyPr/>
          <a:lstStyle/>
          <a:p>
            <a:fld id="{3928FFE9-403D-498D-A77B-FAF9E9AFF2CA}" type="slidenum">
              <a:rPr lang="en-US" smtClean="0"/>
              <a:t>‹#›</a:t>
            </a:fld>
            <a:endParaRPr lang="en-US"/>
          </a:p>
        </p:txBody>
      </p:sp>
    </p:spTree>
    <p:extLst>
      <p:ext uri="{BB962C8B-B14F-4D97-AF65-F5344CB8AC3E}">
        <p14:creationId xmlns:p14="http://schemas.microsoft.com/office/powerpoint/2010/main" val="1606418204"/>
      </p:ext>
    </p:extLst>
  </p:cSld>
  <p:clrMapOvr>
    <a:masterClrMapping/>
  </p:clrMapOvr>
</p:sldLayout>
</file>

<file path=ppt/slideLayouts/slideLayout1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79C727-84F8-9554-1DC2-FCBDE01694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274118-8589-5B59-2884-532F48CC90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C14D60-E456-F55A-097E-1B7172F71E82}"/>
              </a:ext>
            </a:extLst>
          </p:cNvPr>
          <p:cNvSpPr>
            <a:spLocks noGrp="1"/>
          </p:cNvSpPr>
          <p:nvPr>
            <p:ph type="dt" sz="half" idx="10"/>
          </p:nvPr>
        </p:nvSpPr>
        <p:spPr/>
        <p:txBody>
          <a:bodyPr/>
          <a:lstStyle/>
          <a:p>
            <a:fld id="{5913C6D3-673A-4E92-AB41-349CDD8DBD33}" type="datetimeFigureOut">
              <a:rPr lang="en-US" smtClean="0"/>
              <a:t>10/22/2023</a:t>
            </a:fld>
            <a:endParaRPr lang="en-US"/>
          </a:p>
        </p:txBody>
      </p:sp>
      <p:sp>
        <p:nvSpPr>
          <p:cNvPr id="5" name="Footer Placeholder 4">
            <a:extLst>
              <a:ext uri="{FF2B5EF4-FFF2-40B4-BE49-F238E27FC236}">
                <a16:creationId xmlns:a16="http://schemas.microsoft.com/office/drawing/2014/main" id="{ACB31A5E-0846-F868-4F6A-884CCD7D67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42D92-29A3-CB6A-B7B4-CAC41CDCD9C1}"/>
              </a:ext>
            </a:extLst>
          </p:cNvPr>
          <p:cNvSpPr>
            <a:spLocks noGrp="1"/>
          </p:cNvSpPr>
          <p:nvPr>
            <p:ph type="sldNum" sz="quarter" idx="12"/>
          </p:nvPr>
        </p:nvSpPr>
        <p:spPr/>
        <p:txBody>
          <a:bodyPr/>
          <a:lstStyle/>
          <a:p>
            <a:fld id="{3928FFE9-403D-498D-A77B-FAF9E9AFF2CA}" type="slidenum">
              <a:rPr lang="en-US" smtClean="0"/>
              <a:t>‹#›</a:t>
            </a:fld>
            <a:endParaRPr lang="en-US"/>
          </a:p>
        </p:txBody>
      </p:sp>
    </p:spTree>
    <p:extLst>
      <p:ext uri="{BB962C8B-B14F-4D97-AF65-F5344CB8AC3E}">
        <p14:creationId xmlns:p14="http://schemas.microsoft.com/office/powerpoint/2010/main" val="2452605343"/>
      </p:ext>
    </p:extLst>
  </p:cSld>
  <p:clrMapOvr>
    <a:masterClrMapping/>
  </p:clrMapOvr>
</p:sldLayout>
</file>

<file path=ppt/slideLayouts/slideLayout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77B16-DE2F-802D-5B34-5111F84E05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FBA926-8871-4E8C-7406-7C966EF0C7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B4B92F-8C0F-2F44-DF7C-C0A1243AA80A}"/>
              </a:ext>
            </a:extLst>
          </p:cNvPr>
          <p:cNvSpPr>
            <a:spLocks noGrp="1"/>
          </p:cNvSpPr>
          <p:nvPr>
            <p:ph type="dt" sz="half" idx="10"/>
          </p:nvPr>
        </p:nvSpPr>
        <p:spPr/>
        <p:txBody>
          <a:bodyPr/>
          <a:lstStyle/>
          <a:p>
            <a:fld id="{5913C6D3-673A-4E92-AB41-349CDD8DBD33}" type="datetimeFigureOut">
              <a:rPr lang="en-US" smtClean="0"/>
              <a:t>10/22/2023</a:t>
            </a:fld>
            <a:endParaRPr lang="en-US"/>
          </a:p>
        </p:txBody>
      </p:sp>
      <p:sp>
        <p:nvSpPr>
          <p:cNvPr id="5" name="Footer Placeholder 4">
            <a:extLst>
              <a:ext uri="{FF2B5EF4-FFF2-40B4-BE49-F238E27FC236}">
                <a16:creationId xmlns:a16="http://schemas.microsoft.com/office/drawing/2014/main" id="{73AF5FA1-C951-7CF2-598A-79AE439699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3206DB-1716-47EB-F862-0350539AFA95}"/>
              </a:ext>
            </a:extLst>
          </p:cNvPr>
          <p:cNvSpPr>
            <a:spLocks noGrp="1"/>
          </p:cNvSpPr>
          <p:nvPr>
            <p:ph type="sldNum" sz="quarter" idx="12"/>
          </p:nvPr>
        </p:nvSpPr>
        <p:spPr/>
        <p:txBody>
          <a:bodyPr/>
          <a:lstStyle/>
          <a:p>
            <a:fld id="{3928FFE9-403D-498D-A77B-FAF9E9AFF2CA}" type="slidenum">
              <a:rPr lang="en-US" smtClean="0"/>
              <a:t>‹#›</a:t>
            </a:fld>
            <a:endParaRPr lang="en-US"/>
          </a:p>
        </p:txBody>
      </p:sp>
    </p:spTree>
    <p:extLst>
      <p:ext uri="{BB962C8B-B14F-4D97-AF65-F5344CB8AC3E}">
        <p14:creationId xmlns:p14="http://schemas.microsoft.com/office/powerpoint/2010/main" val="2981033367"/>
      </p:ext>
    </p:extLst>
  </p:cSld>
  <p:clrMapOvr>
    <a:masterClrMapping/>
  </p:clrMapOvr>
</p:sldLayout>
</file>

<file path=ppt/slideLayouts/slideLayout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B206-FDE2-6728-5EC3-90788FA0F8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DB7D01-2CF0-3D16-DB42-CF1D027417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EA9F6D-4A40-9BD6-8B39-386841DB6C33}"/>
              </a:ext>
            </a:extLst>
          </p:cNvPr>
          <p:cNvSpPr>
            <a:spLocks noGrp="1"/>
          </p:cNvSpPr>
          <p:nvPr>
            <p:ph type="dt" sz="half" idx="10"/>
          </p:nvPr>
        </p:nvSpPr>
        <p:spPr/>
        <p:txBody>
          <a:bodyPr/>
          <a:lstStyle/>
          <a:p>
            <a:fld id="{5913C6D3-673A-4E92-AB41-349CDD8DBD33}" type="datetimeFigureOut">
              <a:rPr lang="en-US" smtClean="0"/>
              <a:t>10/22/2023</a:t>
            </a:fld>
            <a:endParaRPr lang="en-US"/>
          </a:p>
        </p:txBody>
      </p:sp>
      <p:sp>
        <p:nvSpPr>
          <p:cNvPr id="5" name="Footer Placeholder 4">
            <a:extLst>
              <a:ext uri="{FF2B5EF4-FFF2-40B4-BE49-F238E27FC236}">
                <a16:creationId xmlns:a16="http://schemas.microsoft.com/office/drawing/2014/main" id="{2E98D97B-B212-EC5B-A467-DDA5638768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FDA21-D4D9-6A4D-421E-3B684C671B6B}"/>
              </a:ext>
            </a:extLst>
          </p:cNvPr>
          <p:cNvSpPr>
            <a:spLocks noGrp="1"/>
          </p:cNvSpPr>
          <p:nvPr>
            <p:ph type="sldNum" sz="quarter" idx="12"/>
          </p:nvPr>
        </p:nvSpPr>
        <p:spPr/>
        <p:txBody>
          <a:bodyPr/>
          <a:lstStyle/>
          <a:p>
            <a:fld id="{3928FFE9-403D-498D-A77B-FAF9E9AFF2CA}" type="slidenum">
              <a:rPr lang="en-US" smtClean="0"/>
              <a:t>‹#›</a:t>
            </a:fld>
            <a:endParaRPr lang="en-US"/>
          </a:p>
        </p:txBody>
      </p:sp>
    </p:spTree>
    <p:extLst>
      <p:ext uri="{BB962C8B-B14F-4D97-AF65-F5344CB8AC3E}">
        <p14:creationId xmlns:p14="http://schemas.microsoft.com/office/powerpoint/2010/main" val="3670879856"/>
      </p:ext>
    </p:extLst>
  </p:cSld>
  <p:clrMapOvr>
    <a:masterClrMapping/>
  </p:clrMapOvr>
</p:sldLayout>
</file>

<file path=ppt/slideLayouts/slideLayout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6945-53E6-FDEB-FF6F-84B2497811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8E5CAA-E744-2E23-E2CA-2308E301FE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2616CE-E281-AD54-7E48-5422364984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E999FC-2B53-AE6F-E3F5-A82270F5BB0A}"/>
              </a:ext>
            </a:extLst>
          </p:cNvPr>
          <p:cNvSpPr>
            <a:spLocks noGrp="1"/>
          </p:cNvSpPr>
          <p:nvPr>
            <p:ph type="dt" sz="half" idx="10"/>
          </p:nvPr>
        </p:nvSpPr>
        <p:spPr/>
        <p:txBody>
          <a:bodyPr/>
          <a:lstStyle/>
          <a:p>
            <a:fld id="{5913C6D3-673A-4E92-AB41-349CDD8DBD33}" type="datetimeFigureOut">
              <a:rPr lang="en-US" smtClean="0"/>
              <a:t>10/22/2023</a:t>
            </a:fld>
            <a:endParaRPr lang="en-US"/>
          </a:p>
        </p:txBody>
      </p:sp>
      <p:sp>
        <p:nvSpPr>
          <p:cNvPr id="6" name="Footer Placeholder 5">
            <a:extLst>
              <a:ext uri="{FF2B5EF4-FFF2-40B4-BE49-F238E27FC236}">
                <a16:creationId xmlns:a16="http://schemas.microsoft.com/office/drawing/2014/main" id="{9BA0CFD1-AAC8-D88F-F571-93C0AC28BD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D929AE-1E44-42F5-B1C4-F51A02028581}"/>
              </a:ext>
            </a:extLst>
          </p:cNvPr>
          <p:cNvSpPr>
            <a:spLocks noGrp="1"/>
          </p:cNvSpPr>
          <p:nvPr>
            <p:ph type="sldNum" sz="quarter" idx="12"/>
          </p:nvPr>
        </p:nvSpPr>
        <p:spPr/>
        <p:txBody>
          <a:bodyPr/>
          <a:lstStyle/>
          <a:p>
            <a:fld id="{3928FFE9-403D-498D-A77B-FAF9E9AFF2CA}" type="slidenum">
              <a:rPr lang="en-US" smtClean="0"/>
              <a:t>‹#›</a:t>
            </a:fld>
            <a:endParaRPr lang="en-US"/>
          </a:p>
        </p:txBody>
      </p:sp>
    </p:spTree>
    <p:extLst>
      <p:ext uri="{BB962C8B-B14F-4D97-AF65-F5344CB8AC3E}">
        <p14:creationId xmlns:p14="http://schemas.microsoft.com/office/powerpoint/2010/main" val="695107950"/>
      </p:ext>
    </p:extLst>
  </p:cSld>
  <p:clrMapOvr>
    <a:masterClrMapping/>
  </p:clrMapOvr>
</p:sldLayout>
</file>

<file path=ppt/slideLayouts/slideLayout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DE486-8CC8-114C-DAAC-F87F4F4B6F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0B469E-0532-106D-E06E-855FA5FC19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81C603-FAED-5AA2-A38B-5C248B3D6E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250E07-3618-D185-2245-34EE7EAB2C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066E3C-32FE-4218-D0A8-BC1D9D0565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BA7958-7736-48A2-7819-B83054C2C342}"/>
              </a:ext>
            </a:extLst>
          </p:cNvPr>
          <p:cNvSpPr>
            <a:spLocks noGrp="1"/>
          </p:cNvSpPr>
          <p:nvPr>
            <p:ph type="dt" sz="half" idx="10"/>
          </p:nvPr>
        </p:nvSpPr>
        <p:spPr/>
        <p:txBody>
          <a:bodyPr/>
          <a:lstStyle/>
          <a:p>
            <a:fld id="{5913C6D3-673A-4E92-AB41-349CDD8DBD33}" type="datetimeFigureOut">
              <a:rPr lang="en-US" smtClean="0"/>
              <a:t>10/22/2023</a:t>
            </a:fld>
            <a:endParaRPr lang="en-US"/>
          </a:p>
        </p:txBody>
      </p:sp>
      <p:sp>
        <p:nvSpPr>
          <p:cNvPr id="8" name="Footer Placeholder 7">
            <a:extLst>
              <a:ext uri="{FF2B5EF4-FFF2-40B4-BE49-F238E27FC236}">
                <a16:creationId xmlns:a16="http://schemas.microsoft.com/office/drawing/2014/main" id="{33FF33A9-3D5C-249F-BA60-13FF05E7ED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FCCC72-54AE-A7F6-FBAB-D8414D73C778}"/>
              </a:ext>
            </a:extLst>
          </p:cNvPr>
          <p:cNvSpPr>
            <a:spLocks noGrp="1"/>
          </p:cNvSpPr>
          <p:nvPr>
            <p:ph type="sldNum" sz="quarter" idx="12"/>
          </p:nvPr>
        </p:nvSpPr>
        <p:spPr/>
        <p:txBody>
          <a:bodyPr/>
          <a:lstStyle/>
          <a:p>
            <a:fld id="{3928FFE9-403D-498D-A77B-FAF9E9AFF2CA}" type="slidenum">
              <a:rPr lang="en-US" smtClean="0"/>
              <a:t>‹#›</a:t>
            </a:fld>
            <a:endParaRPr lang="en-US"/>
          </a:p>
        </p:txBody>
      </p:sp>
    </p:spTree>
    <p:extLst>
      <p:ext uri="{BB962C8B-B14F-4D97-AF65-F5344CB8AC3E}">
        <p14:creationId xmlns:p14="http://schemas.microsoft.com/office/powerpoint/2010/main" val="1693566044"/>
      </p:ext>
    </p:extLst>
  </p:cSld>
  <p:clrMapOvr>
    <a:masterClrMapping/>
  </p:clrMapOvr>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F4939-3D99-41FB-DC30-753B5E77EE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898EEB-D199-7B7E-A8EB-1E03A134A078}"/>
              </a:ext>
            </a:extLst>
          </p:cNvPr>
          <p:cNvSpPr>
            <a:spLocks noGrp="1"/>
          </p:cNvSpPr>
          <p:nvPr>
            <p:ph type="dt" sz="half" idx="10"/>
          </p:nvPr>
        </p:nvSpPr>
        <p:spPr/>
        <p:txBody>
          <a:bodyPr/>
          <a:lstStyle/>
          <a:p>
            <a:fld id="{5913C6D3-673A-4E92-AB41-349CDD8DBD33}" type="datetimeFigureOut">
              <a:rPr lang="en-US" smtClean="0"/>
              <a:t>10/22/2023</a:t>
            </a:fld>
            <a:endParaRPr lang="en-US"/>
          </a:p>
        </p:txBody>
      </p:sp>
      <p:sp>
        <p:nvSpPr>
          <p:cNvPr id="4" name="Footer Placeholder 3">
            <a:extLst>
              <a:ext uri="{FF2B5EF4-FFF2-40B4-BE49-F238E27FC236}">
                <a16:creationId xmlns:a16="http://schemas.microsoft.com/office/drawing/2014/main" id="{AEBA7B92-290A-2B5D-A307-0E18DDF743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771F0D-1602-5CE9-115F-47DBC2FCE688}"/>
              </a:ext>
            </a:extLst>
          </p:cNvPr>
          <p:cNvSpPr>
            <a:spLocks noGrp="1"/>
          </p:cNvSpPr>
          <p:nvPr>
            <p:ph type="sldNum" sz="quarter" idx="12"/>
          </p:nvPr>
        </p:nvSpPr>
        <p:spPr/>
        <p:txBody>
          <a:bodyPr/>
          <a:lstStyle/>
          <a:p>
            <a:fld id="{3928FFE9-403D-498D-A77B-FAF9E9AFF2CA}" type="slidenum">
              <a:rPr lang="en-US" smtClean="0"/>
              <a:t>‹#›</a:t>
            </a:fld>
            <a:endParaRPr lang="en-US"/>
          </a:p>
        </p:txBody>
      </p:sp>
    </p:spTree>
    <p:extLst>
      <p:ext uri="{BB962C8B-B14F-4D97-AF65-F5344CB8AC3E}">
        <p14:creationId xmlns:p14="http://schemas.microsoft.com/office/powerpoint/2010/main" val="2093260967"/>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093FF9-76EB-A1E7-D15B-68A127DBAFFF}"/>
              </a:ext>
            </a:extLst>
          </p:cNvPr>
          <p:cNvSpPr>
            <a:spLocks noGrp="1"/>
          </p:cNvSpPr>
          <p:nvPr>
            <p:ph type="dt" sz="half" idx="10"/>
          </p:nvPr>
        </p:nvSpPr>
        <p:spPr/>
        <p:txBody>
          <a:bodyPr/>
          <a:lstStyle/>
          <a:p>
            <a:fld id="{5913C6D3-673A-4E92-AB41-349CDD8DBD33}" type="datetimeFigureOut">
              <a:rPr lang="en-US" smtClean="0"/>
              <a:t>10/22/2023</a:t>
            </a:fld>
            <a:endParaRPr lang="en-US"/>
          </a:p>
        </p:txBody>
      </p:sp>
      <p:sp>
        <p:nvSpPr>
          <p:cNvPr id="3" name="Footer Placeholder 2">
            <a:extLst>
              <a:ext uri="{FF2B5EF4-FFF2-40B4-BE49-F238E27FC236}">
                <a16:creationId xmlns:a16="http://schemas.microsoft.com/office/drawing/2014/main" id="{B6F0BAAE-968F-4203-D672-A0AB217332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BF2886-00C9-264C-3285-AC1FDC11ACA5}"/>
              </a:ext>
            </a:extLst>
          </p:cNvPr>
          <p:cNvSpPr>
            <a:spLocks noGrp="1"/>
          </p:cNvSpPr>
          <p:nvPr>
            <p:ph type="sldNum" sz="quarter" idx="12"/>
          </p:nvPr>
        </p:nvSpPr>
        <p:spPr/>
        <p:txBody>
          <a:bodyPr/>
          <a:lstStyle/>
          <a:p>
            <a:fld id="{3928FFE9-403D-498D-A77B-FAF9E9AFF2CA}" type="slidenum">
              <a:rPr lang="en-US" smtClean="0"/>
              <a:t>‹#›</a:t>
            </a:fld>
            <a:endParaRPr lang="en-US"/>
          </a:p>
        </p:txBody>
      </p:sp>
    </p:spTree>
    <p:extLst>
      <p:ext uri="{BB962C8B-B14F-4D97-AF65-F5344CB8AC3E}">
        <p14:creationId xmlns:p14="http://schemas.microsoft.com/office/powerpoint/2010/main" val="3653106202"/>
      </p:ext>
    </p:extLst>
  </p:cSld>
  <p:clrMapOvr>
    <a:masterClrMapping/>
  </p:clrMapOvr>
</p:sldLayout>
</file>

<file path=ppt/slideLayouts/slideLayout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F95FF-A6D4-4388-D0C6-9AD5A092AB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E07A2C-AB80-4A0E-969B-A845F773E9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A59B96-38AC-BAB1-C340-08E120C32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057FC5-DD37-88CE-BD10-BB77C512E340}"/>
              </a:ext>
            </a:extLst>
          </p:cNvPr>
          <p:cNvSpPr>
            <a:spLocks noGrp="1"/>
          </p:cNvSpPr>
          <p:nvPr>
            <p:ph type="dt" sz="half" idx="10"/>
          </p:nvPr>
        </p:nvSpPr>
        <p:spPr/>
        <p:txBody>
          <a:bodyPr/>
          <a:lstStyle/>
          <a:p>
            <a:fld id="{5913C6D3-673A-4E92-AB41-349CDD8DBD33}" type="datetimeFigureOut">
              <a:rPr lang="en-US" smtClean="0"/>
              <a:t>10/22/2023</a:t>
            </a:fld>
            <a:endParaRPr lang="en-US"/>
          </a:p>
        </p:txBody>
      </p:sp>
      <p:sp>
        <p:nvSpPr>
          <p:cNvPr id="6" name="Footer Placeholder 5">
            <a:extLst>
              <a:ext uri="{FF2B5EF4-FFF2-40B4-BE49-F238E27FC236}">
                <a16:creationId xmlns:a16="http://schemas.microsoft.com/office/drawing/2014/main" id="{EE55FF22-829C-52E2-EDD6-C18E46DD93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E32182-4436-7ECB-BAC1-74EB4D134406}"/>
              </a:ext>
            </a:extLst>
          </p:cNvPr>
          <p:cNvSpPr>
            <a:spLocks noGrp="1"/>
          </p:cNvSpPr>
          <p:nvPr>
            <p:ph type="sldNum" sz="quarter" idx="12"/>
          </p:nvPr>
        </p:nvSpPr>
        <p:spPr/>
        <p:txBody>
          <a:bodyPr/>
          <a:lstStyle/>
          <a:p>
            <a:fld id="{3928FFE9-403D-498D-A77B-FAF9E9AFF2CA}" type="slidenum">
              <a:rPr lang="en-US" smtClean="0"/>
              <a:t>‹#›</a:t>
            </a:fld>
            <a:endParaRPr lang="en-US"/>
          </a:p>
        </p:txBody>
      </p:sp>
    </p:spTree>
    <p:extLst>
      <p:ext uri="{BB962C8B-B14F-4D97-AF65-F5344CB8AC3E}">
        <p14:creationId xmlns:p14="http://schemas.microsoft.com/office/powerpoint/2010/main" val="925462806"/>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58A22-D933-8430-34CC-DA49468C29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91BF5F-42D3-974C-7917-41620A36F6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E8285A-9587-650E-6F8E-A3E0310C68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FAA4DF-0701-EB4C-B55C-7D2A39A1E4E0}"/>
              </a:ext>
            </a:extLst>
          </p:cNvPr>
          <p:cNvSpPr>
            <a:spLocks noGrp="1"/>
          </p:cNvSpPr>
          <p:nvPr>
            <p:ph type="dt" sz="half" idx="10"/>
          </p:nvPr>
        </p:nvSpPr>
        <p:spPr/>
        <p:txBody>
          <a:bodyPr/>
          <a:lstStyle/>
          <a:p>
            <a:fld id="{5913C6D3-673A-4E92-AB41-349CDD8DBD33}" type="datetimeFigureOut">
              <a:rPr lang="en-US" smtClean="0"/>
              <a:t>10/22/2023</a:t>
            </a:fld>
            <a:endParaRPr lang="en-US"/>
          </a:p>
        </p:txBody>
      </p:sp>
      <p:sp>
        <p:nvSpPr>
          <p:cNvPr id="6" name="Footer Placeholder 5">
            <a:extLst>
              <a:ext uri="{FF2B5EF4-FFF2-40B4-BE49-F238E27FC236}">
                <a16:creationId xmlns:a16="http://schemas.microsoft.com/office/drawing/2014/main" id="{0881CADA-7902-77C8-187B-DC070E092C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20D1E9-640F-A06A-8BAA-D0FEA857B887}"/>
              </a:ext>
            </a:extLst>
          </p:cNvPr>
          <p:cNvSpPr>
            <a:spLocks noGrp="1"/>
          </p:cNvSpPr>
          <p:nvPr>
            <p:ph type="sldNum" sz="quarter" idx="12"/>
          </p:nvPr>
        </p:nvSpPr>
        <p:spPr/>
        <p:txBody>
          <a:bodyPr/>
          <a:lstStyle/>
          <a:p>
            <a:fld id="{3928FFE9-403D-498D-A77B-FAF9E9AFF2CA}" type="slidenum">
              <a:rPr lang="en-US" smtClean="0"/>
              <a:t>‹#›</a:t>
            </a:fld>
            <a:endParaRPr lang="en-US"/>
          </a:p>
        </p:txBody>
      </p:sp>
    </p:spTree>
    <p:extLst>
      <p:ext uri="{BB962C8B-B14F-4D97-AF65-F5344CB8AC3E}">
        <p14:creationId xmlns:p14="http://schemas.microsoft.com/office/powerpoint/2010/main" val="370270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BDDADE-9C5C-6110-9862-525C4E33A8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6F1E8B-6898-548F-4AC8-99A95FE2BE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82DE49-3B9E-8DC5-56CE-5DDE94DCB2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3C6D3-673A-4E92-AB41-349CDD8DBD33}" type="datetimeFigureOut">
              <a:rPr lang="en-US" smtClean="0"/>
              <a:t>10/22/2023</a:t>
            </a:fld>
            <a:endParaRPr lang="en-US"/>
          </a:p>
        </p:txBody>
      </p:sp>
      <p:sp>
        <p:nvSpPr>
          <p:cNvPr id="5" name="Footer Placeholder 4">
            <a:extLst>
              <a:ext uri="{FF2B5EF4-FFF2-40B4-BE49-F238E27FC236}">
                <a16:creationId xmlns:a16="http://schemas.microsoft.com/office/drawing/2014/main" id="{E9AAB736-173A-DE68-9893-128D92BA91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3CED7C-CFBB-2109-3AA2-437CDB12DA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28FFE9-403D-498D-A77B-FAF9E9AFF2CA}" type="slidenum">
              <a:rPr lang="en-US" smtClean="0"/>
              <a:t>‹#›</a:t>
            </a:fld>
            <a:endParaRPr lang="en-US"/>
          </a:p>
        </p:txBody>
      </p:sp>
    </p:spTree>
    <p:extLst>
      <p:ext uri="{BB962C8B-B14F-4D97-AF65-F5344CB8AC3E}">
        <p14:creationId xmlns:p14="http://schemas.microsoft.com/office/powerpoint/2010/main" val="59629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69F1FE1-204A-2FCA-ACD4-43CF040BCDE8}"/>
              </a:ext>
            </a:extLst>
          </p:cNvPr>
          <p:cNvSpPr>
            <a:spLocks noGrp="1"/>
          </p:cNvSpPr>
          <p:nvPr>
            <p:ph type="ctrTitle"/>
          </p:nvPr>
        </p:nvSpPr>
        <p:spPr>
          <a:xfrm>
            <a:off x="1524000" y="353085"/>
            <a:ext cx="9144000" cy="3156878"/>
          </a:xfrm>
        </p:spPr>
        <p:txBody>
          <a:bodyPr>
            <a:normAutofit fontScale="90000"/>
          </a:bodyPr>
          <a:lstStyle/>
          <a:p>
            <a:r>
              <a:rPr lang="en-US" b="1" i="1" dirty="0">
                <a:latin typeface="+mn-lt"/>
              </a:rPr>
              <a:t>Drilling Into Success: Navigating the Oil &amp; Gas Industry through Joint Operating Agreements (JOAs)</a:t>
            </a:r>
            <a:endParaRPr lang="en-US" dirty="0">
              <a:latin typeface="+mn-lt"/>
            </a:endParaRPr>
          </a:p>
        </p:txBody>
      </p:sp>
      <p:sp>
        <p:nvSpPr>
          <p:cNvPr id="3" name="Subtitle 2" descr="" title="">
            <a:extLst>
              <a:ext uri="{FF2B5EF4-FFF2-40B4-BE49-F238E27FC236}">
                <a16:creationId xmlns:a16="http://schemas.microsoft.com/office/drawing/2014/main" id="{39D244AE-1098-0F8C-DA03-F9F67B9E9DFE}"/>
              </a:ext>
            </a:extLst>
          </p:cNvPr>
          <p:cNvSpPr>
            <a:spLocks noGrp="1"/>
          </p:cNvSpPr>
          <p:nvPr>
            <p:ph type="subTitle" idx="1"/>
          </p:nvPr>
        </p:nvSpPr>
        <p:spPr>
          <a:xfrm>
            <a:off x="1524000" y="3602037"/>
            <a:ext cx="9144000" cy="2853083"/>
          </a:xfrm>
        </p:spPr>
        <p:txBody>
          <a:bodyPr>
            <a:normAutofit/>
          </a:bodyPr>
          <a:lstStyle/>
          <a:p>
            <a:r>
              <a:rPr lang="en-US" dirty="0"/>
              <a:t>Petroleum Accountants Society of the Permian Basin (PASPB)</a:t>
            </a:r>
          </a:p>
          <a:p>
            <a:r>
              <a:rPr lang="en-US" dirty="0"/>
              <a:t>October 24, 2023</a:t>
            </a:r>
          </a:p>
          <a:p>
            <a:endParaRPr lang="en-US" dirty="0"/>
          </a:p>
          <a:p>
            <a:r>
              <a:rPr lang="en-US" dirty="0"/>
              <a:t>By: George Shires</a:t>
            </a:r>
          </a:p>
          <a:p>
            <a:pPr algn="l"/>
            <a:r>
              <a:rPr lang="en-US" dirty="0"/>
              <a:t>				   Shareholder</a:t>
            </a:r>
          </a:p>
          <a:p>
            <a:pPr algn="l"/>
            <a:r>
              <a:rPr lang="en-US" dirty="0"/>
              <a:t>				   Cotton, Bledsoe, </a:t>
            </a:r>
            <a:r>
              <a:rPr lang="en-US" dirty="0" err="1"/>
              <a:t>Tighe</a:t>
            </a:r>
            <a:r>
              <a:rPr lang="en-US" dirty="0"/>
              <a:t> &amp; Dawson PC</a:t>
            </a:r>
          </a:p>
          <a:p>
            <a:endParaRPr lang="en-US" dirty="0"/>
          </a:p>
        </p:txBody>
      </p:sp>
      <p:pic>
        <p:nvPicPr>
          <p:cNvPr id="4" name="Picture 3" descr="" title="">
            <a:extLst>
              <a:ext uri="{FF2B5EF4-FFF2-40B4-BE49-F238E27FC236}">
                <a16:creationId xmlns:a16="http://schemas.microsoft.com/office/drawing/2014/main" id="{36C1A2B3-2DD5-A435-446A-2BADB22BB973}"/>
              </a:ext>
            </a:extLst>
          </p:cNvPr>
          <p:cNvPicPr>
            <a:picLocks noChangeAspect="1"/>
          </p:cNvPicPr>
          <p:nvPr/>
        </p:nvPicPr>
        <p:blipFill>
          <a:blip r:embed="rId2"/>
          <a:stretch>
            <a:fillRect/>
          </a:stretch>
        </p:blipFill>
        <p:spPr>
          <a:xfrm>
            <a:off x="1422785" y="4498517"/>
            <a:ext cx="1731630" cy="1609397"/>
          </a:xfrm>
          <a:prstGeom prst="rect">
            <a:avLst/>
          </a:prstGeom>
        </p:spPr>
      </p:pic>
    </p:spTree>
    <p:extLst>
      <p:ext uri="{BB962C8B-B14F-4D97-AF65-F5344CB8AC3E}">
        <p14:creationId xmlns:p14="http://schemas.microsoft.com/office/powerpoint/2010/main" val="2364745577"/>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10BAF89-988B-1138-D551-A558E18A157E}"/>
              </a:ext>
            </a:extLst>
          </p:cNvPr>
          <p:cNvSpPr>
            <a:spLocks noGrp="1"/>
          </p:cNvSpPr>
          <p:nvPr>
            <p:ph type="title"/>
          </p:nvPr>
        </p:nvSpPr>
        <p:spPr/>
        <p:txBody>
          <a:bodyPr/>
          <a:lstStyle/>
          <a:p>
            <a:r>
              <a:rPr lang="en-US" dirty="0"/>
              <a:t>Changes in Technology Prompts Revisions in the Model Form JOA – </a:t>
            </a:r>
            <a:r>
              <a:rPr lang="en-US" b="1" i="1" dirty="0"/>
              <a:t>“Deepening” the Well</a:t>
            </a:r>
          </a:p>
        </p:txBody>
      </p:sp>
      <p:sp>
        <p:nvSpPr>
          <p:cNvPr id="3" name="Content Placeholder 2" descr="" title="">
            <a:extLst>
              <a:ext uri="{FF2B5EF4-FFF2-40B4-BE49-F238E27FC236}">
                <a16:creationId xmlns:a16="http://schemas.microsoft.com/office/drawing/2014/main" id="{7D87BEB7-73E8-27B1-9DE2-1062B3D3A001}"/>
              </a:ext>
            </a:extLst>
          </p:cNvPr>
          <p:cNvSpPr>
            <a:spLocks noGrp="1"/>
          </p:cNvSpPr>
          <p:nvPr>
            <p:ph idx="1"/>
          </p:nvPr>
        </p:nvSpPr>
        <p:spPr/>
        <p:txBody>
          <a:bodyPr/>
          <a:lstStyle/>
          <a:p>
            <a:pPr algn="just"/>
            <a:r>
              <a:rPr lang="en-US" b="1" i="1" dirty="0"/>
              <a:t>Terminology </a:t>
            </a:r>
            <a:r>
              <a:rPr lang="en-US" dirty="0"/>
              <a:t>- Distinction between “deepening” a well and drilling a horizontal well to a new terminus.</a:t>
            </a:r>
          </a:p>
          <a:p>
            <a:pPr lvl="1" algn="just"/>
            <a:r>
              <a:rPr lang="en-US" dirty="0"/>
              <a:t>A vertical well may be deepened, but a horizontal well that is drilled to a new terminus point is merely extended, even though the horizontal wellbore requires additional drilling and includes more total footage.</a:t>
            </a:r>
          </a:p>
          <a:p>
            <a:pPr lvl="1" algn="just"/>
            <a:r>
              <a:rPr lang="en-US" dirty="0"/>
              <a:t>In the event that a vertical well is proposed to be deepened, the clear implication is that the well will encounter a new source of supply. As a result, such an operation must be proposed to all parties, not just the original consenting parties in the well.</a:t>
            </a:r>
          </a:p>
          <a:p>
            <a:pPr lvl="1" algn="just"/>
            <a:r>
              <a:rPr lang="en-US" dirty="0"/>
              <a:t>Consenting parties have a sunk cost in the existing vertical well that must be recouped, proportionately, from those parties who declined to participate in the original operation.</a:t>
            </a:r>
          </a:p>
        </p:txBody>
      </p:sp>
    </p:spTree>
    <p:extLst>
      <p:ext uri="{BB962C8B-B14F-4D97-AF65-F5344CB8AC3E}">
        <p14:creationId xmlns:p14="http://schemas.microsoft.com/office/powerpoint/2010/main" val="3091700478"/>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AC480FA-CE6B-E51B-4D9F-BBB1FD87597D}"/>
              </a:ext>
            </a:extLst>
          </p:cNvPr>
          <p:cNvSpPr>
            <a:spLocks noGrp="1"/>
          </p:cNvSpPr>
          <p:nvPr>
            <p:ph type="title"/>
          </p:nvPr>
        </p:nvSpPr>
        <p:spPr/>
        <p:txBody>
          <a:bodyPr/>
          <a:lstStyle/>
          <a:p>
            <a:r>
              <a:rPr lang="en-US" dirty="0"/>
              <a:t>Changes in Technology Prompts Revisions in the Model Form JOA – </a:t>
            </a:r>
            <a:r>
              <a:rPr lang="en-US" b="1" i="1" dirty="0"/>
              <a:t>“Deepening” the Well</a:t>
            </a:r>
            <a:endParaRPr lang="en-US" dirty="0"/>
          </a:p>
        </p:txBody>
      </p:sp>
      <p:sp>
        <p:nvSpPr>
          <p:cNvPr id="3" name="Content Placeholder 2" descr="" title="">
            <a:extLst>
              <a:ext uri="{FF2B5EF4-FFF2-40B4-BE49-F238E27FC236}">
                <a16:creationId xmlns:a16="http://schemas.microsoft.com/office/drawing/2014/main" id="{8A208B93-71F3-503D-2927-8263072C7638}"/>
              </a:ext>
            </a:extLst>
          </p:cNvPr>
          <p:cNvSpPr>
            <a:spLocks noGrp="1"/>
          </p:cNvSpPr>
          <p:nvPr>
            <p:ph idx="1"/>
          </p:nvPr>
        </p:nvSpPr>
        <p:spPr/>
        <p:txBody>
          <a:bodyPr>
            <a:normAutofit fontScale="85000" lnSpcReduction="20000"/>
          </a:bodyPr>
          <a:lstStyle/>
          <a:p>
            <a:pPr algn="just"/>
            <a:r>
              <a:rPr lang="en-US" dirty="0"/>
              <a:t>If the deepening proposal is made </a:t>
            </a:r>
            <a:r>
              <a:rPr lang="en-US" b="1" i="1" u="sng" dirty="0"/>
              <a:t>prior to the well being completed as a producer</a:t>
            </a:r>
            <a:r>
              <a:rPr lang="en-US" dirty="0"/>
              <a:t>, the cost to be reimbursed is only that related to the original proposal, and any previous testing or completion attempts in shallower zones is to be borne solely by the parties participating in those operations.</a:t>
            </a:r>
          </a:p>
          <a:p>
            <a:pPr algn="just"/>
            <a:endParaRPr lang="en-US" dirty="0"/>
          </a:p>
          <a:p>
            <a:pPr algn="just"/>
            <a:r>
              <a:rPr lang="en-US" dirty="0"/>
              <a:t>However, if the well </a:t>
            </a:r>
            <a:r>
              <a:rPr lang="en-US" b="1" i="1" u="sng" dirty="0"/>
              <a:t>has been completed as a producer already</a:t>
            </a:r>
            <a:r>
              <a:rPr lang="en-US" dirty="0"/>
              <a:t>, prior to the deepening proposal, </a:t>
            </a:r>
            <a:r>
              <a:rPr lang="en-US" b="1" i="1" dirty="0"/>
              <a:t>but it is no longer producing in paying quantities</a:t>
            </a:r>
            <a:r>
              <a:rPr lang="en-US" dirty="0"/>
              <a:t>, the original consenting parties may only be reimbursed in the amount of drilling, completing and equipping the well, excluding the cost of additional testing or completion attempts in shallower zones, and less the value of production received by the consenting parties.</a:t>
            </a:r>
          </a:p>
          <a:p>
            <a:pPr marL="0" indent="0" algn="just">
              <a:buNone/>
            </a:pPr>
            <a:endParaRPr lang="en-US" dirty="0"/>
          </a:p>
          <a:p>
            <a:pPr algn="just"/>
            <a:r>
              <a:rPr lang="en-US" b="1" dirty="0"/>
              <a:t>The objective of this provision is to compensate the original consenting parties for their unrecovered expense that directly benefits the deepening operation.</a:t>
            </a:r>
          </a:p>
        </p:txBody>
      </p:sp>
    </p:spTree>
    <p:extLst>
      <p:ext uri="{BB962C8B-B14F-4D97-AF65-F5344CB8AC3E}">
        <p14:creationId xmlns:p14="http://schemas.microsoft.com/office/powerpoint/2010/main" val="3479838705"/>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9269936-7537-49B3-DD6F-47FE23B9964D}"/>
              </a:ext>
            </a:extLst>
          </p:cNvPr>
          <p:cNvSpPr>
            <a:spLocks noGrp="1"/>
          </p:cNvSpPr>
          <p:nvPr>
            <p:ph type="title"/>
          </p:nvPr>
        </p:nvSpPr>
        <p:spPr/>
        <p:txBody>
          <a:bodyPr/>
          <a:lstStyle/>
          <a:p>
            <a:r>
              <a:rPr lang="en-US" dirty="0"/>
              <a:t>Changes in Technology Prompts Revisions in the Model Form JOA – </a:t>
            </a:r>
            <a:r>
              <a:rPr lang="en-US" b="1" i="1" dirty="0"/>
              <a:t>“Deepening” the Well</a:t>
            </a:r>
            <a:endParaRPr lang="en-US" dirty="0"/>
          </a:p>
        </p:txBody>
      </p:sp>
      <p:sp>
        <p:nvSpPr>
          <p:cNvPr id="3" name="Content Placeholder 2" descr="" title="">
            <a:extLst>
              <a:ext uri="{FF2B5EF4-FFF2-40B4-BE49-F238E27FC236}">
                <a16:creationId xmlns:a16="http://schemas.microsoft.com/office/drawing/2014/main" id="{BA5459A3-E1D1-13D2-19D8-5FFD819A2C34}"/>
              </a:ext>
            </a:extLst>
          </p:cNvPr>
          <p:cNvSpPr>
            <a:spLocks noGrp="1"/>
          </p:cNvSpPr>
          <p:nvPr>
            <p:ph idx="1"/>
          </p:nvPr>
        </p:nvSpPr>
        <p:spPr/>
        <p:txBody>
          <a:bodyPr/>
          <a:lstStyle/>
          <a:p>
            <a:r>
              <a:rPr lang="en-US" dirty="0"/>
              <a:t>Unlike deepening, drilling additional footage in the lateral of a horizontal well does not indicate tapping into a new source of supply in the same way that deepening a vertical well does. </a:t>
            </a:r>
          </a:p>
          <a:p>
            <a:r>
              <a:rPr lang="en-US" dirty="0"/>
              <a:t>Instead, the issue is more one of economics and drilling risk that will likely not be well known until the moment of decision.</a:t>
            </a:r>
          </a:p>
          <a:p>
            <a:r>
              <a:rPr lang="en-US" dirty="0"/>
              <a:t>The risk is that, without some kind of check, an unscrupulous party might propose a lateral that is significantly shorter than the norm in an effort to influence others to elect non-consent status, and then the party would drill the lateral to its optimum length with impunity.</a:t>
            </a:r>
          </a:p>
        </p:txBody>
      </p:sp>
    </p:spTree>
    <p:extLst>
      <p:ext uri="{BB962C8B-B14F-4D97-AF65-F5344CB8AC3E}">
        <p14:creationId xmlns:p14="http://schemas.microsoft.com/office/powerpoint/2010/main" val="1373049498"/>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DA96C49-B734-310C-2847-FF2D935551A6}"/>
              </a:ext>
            </a:extLst>
          </p:cNvPr>
          <p:cNvSpPr>
            <a:spLocks noGrp="1"/>
          </p:cNvSpPr>
          <p:nvPr>
            <p:ph type="title"/>
          </p:nvPr>
        </p:nvSpPr>
        <p:spPr/>
        <p:txBody>
          <a:bodyPr/>
          <a:lstStyle/>
          <a:p>
            <a:r>
              <a:rPr lang="en-US" dirty="0"/>
              <a:t>Changes in Technology Prompts Revisions in the Model Form JOA – </a:t>
            </a:r>
            <a:r>
              <a:rPr lang="en-US" b="1" i="1" dirty="0"/>
              <a:t>“Deepening” the Well </a:t>
            </a:r>
            <a:r>
              <a:rPr lang="en-US" dirty="0"/>
              <a:t>	</a:t>
            </a:r>
          </a:p>
        </p:txBody>
      </p:sp>
      <p:sp>
        <p:nvSpPr>
          <p:cNvPr id="3" name="Content Placeholder 2" descr="" title="">
            <a:extLst>
              <a:ext uri="{FF2B5EF4-FFF2-40B4-BE49-F238E27FC236}">
                <a16:creationId xmlns:a16="http://schemas.microsoft.com/office/drawing/2014/main" id="{15EE7EDD-A366-EBC9-A456-AC0EB3C5218D}"/>
              </a:ext>
            </a:extLst>
          </p:cNvPr>
          <p:cNvSpPr>
            <a:spLocks noGrp="1"/>
          </p:cNvSpPr>
          <p:nvPr>
            <p:ph idx="1"/>
          </p:nvPr>
        </p:nvSpPr>
        <p:spPr/>
        <p:txBody>
          <a:bodyPr>
            <a:normAutofit lnSpcReduction="10000"/>
          </a:bodyPr>
          <a:lstStyle/>
          <a:p>
            <a:pPr algn="just"/>
            <a:r>
              <a:rPr lang="en-US" dirty="0"/>
              <a:t>The economics of longer lateral wells are generally more favorable than shorter laterals in the same zone.</a:t>
            </a:r>
          </a:p>
          <a:p>
            <a:pPr algn="just"/>
            <a:r>
              <a:rPr lang="en-US" dirty="0"/>
              <a:t>To counteract the possibility of a sham proposal, the new provision requires that the parties negotiate the latitude that they are willing to endure expressed as a percentage of the original proposed length.</a:t>
            </a:r>
          </a:p>
          <a:p>
            <a:pPr lvl="1" algn="just"/>
            <a:r>
              <a:rPr lang="en-US" dirty="0"/>
              <a:t>For example, if the parties choose 10%, and the original proposal was for a 7,500-foot lateral, the operator could continue drilling for an additional 750 feet without any additional consent required.</a:t>
            </a:r>
          </a:p>
          <a:p>
            <a:pPr lvl="1" algn="just"/>
            <a:r>
              <a:rPr lang="en-US" dirty="0"/>
              <a:t>If the Operator desires to exceed the pre-approved additional extension, it must give consenting parties notice, and if a sufficient number of parties consent to the proposal, then </a:t>
            </a:r>
            <a:r>
              <a:rPr lang="en-US" b="1" i="1" u="sng" dirty="0"/>
              <a:t>all</a:t>
            </a:r>
            <a:r>
              <a:rPr lang="en-US" dirty="0"/>
              <a:t> parties are bound by the proposal and required to pay their share of the related costs and expenses.</a:t>
            </a:r>
          </a:p>
        </p:txBody>
      </p:sp>
    </p:spTree>
    <p:extLst>
      <p:ext uri="{BB962C8B-B14F-4D97-AF65-F5344CB8AC3E}">
        <p14:creationId xmlns:p14="http://schemas.microsoft.com/office/powerpoint/2010/main" val="3414351360"/>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42217B14-B900-31F8-9E91-323099FAD45E}"/>
              </a:ext>
            </a:extLst>
          </p:cNvPr>
          <p:cNvSpPr>
            <a:spLocks noGrp="1"/>
          </p:cNvSpPr>
          <p:nvPr>
            <p:ph type="title"/>
          </p:nvPr>
        </p:nvSpPr>
        <p:spPr/>
        <p:txBody>
          <a:bodyPr/>
          <a:lstStyle/>
          <a:p>
            <a:r>
              <a:rPr lang="en-US" dirty="0"/>
              <a:t>Changes in Technology Prompts Revisions in the Model Form JOA – </a:t>
            </a:r>
            <a:r>
              <a:rPr lang="en-US" b="1" i="1" dirty="0"/>
              <a:t>Spudder Rigs</a:t>
            </a:r>
          </a:p>
        </p:txBody>
      </p:sp>
      <p:sp>
        <p:nvSpPr>
          <p:cNvPr id="3" name="Content Placeholder 2" descr="" title="">
            <a:extLst>
              <a:ext uri="{FF2B5EF4-FFF2-40B4-BE49-F238E27FC236}">
                <a16:creationId xmlns:a16="http://schemas.microsoft.com/office/drawing/2014/main" id="{1A1ABE45-17DE-9BE0-C75F-412C53EF0DEA}"/>
              </a:ext>
            </a:extLst>
          </p:cNvPr>
          <p:cNvSpPr>
            <a:spLocks noGrp="1"/>
          </p:cNvSpPr>
          <p:nvPr>
            <p:ph idx="1"/>
          </p:nvPr>
        </p:nvSpPr>
        <p:spPr/>
        <p:txBody>
          <a:bodyPr>
            <a:normAutofit lnSpcReduction="10000"/>
          </a:bodyPr>
          <a:lstStyle/>
          <a:p>
            <a:r>
              <a:rPr lang="en-US" b="1" u="sng" dirty="0"/>
              <a:t>Spudder Rigs </a:t>
            </a:r>
            <a:r>
              <a:rPr lang="en-US" dirty="0"/>
              <a:t>– another technical development in horizontal drilling is the use of spudder rigs. A spudder rig is a drilling rig utilized to drill the vertical portion of the well.</a:t>
            </a:r>
          </a:p>
          <a:p>
            <a:r>
              <a:rPr lang="en-US" dirty="0"/>
              <a:t>Typically, a spudder rig is smaller and less expensive to operate than a rig required to drill the horizontal portion of the well.</a:t>
            </a:r>
          </a:p>
          <a:p>
            <a:r>
              <a:rPr lang="en-US" dirty="0"/>
              <a:t>Because of the cost savings involved, utilization of spudder rigs have become commonplace, particularly where multi-well pads are involved.</a:t>
            </a:r>
          </a:p>
          <a:p>
            <a:r>
              <a:rPr lang="en-US" dirty="0"/>
              <a:t>Often, the spudder rig will drill the vertical portion of the well, and then logs will be run and evaluated before moving in the larger rig to drill the lateral.</a:t>
            </a:r>
          </a:p>
        </p:txBody>
      </p:sp>
    </p:spTree>
    <p:extLst>
      <p:ext uri="{BB962C8B-B14F-4D97-AF65-F5344CB8AC3E}">
        <p14:creationId xmlns:p14="http://schemas.microsoft.com/office/powerpoint/2010/main" val="1383445107"/>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C1335B9-3901-6046-C6ED-71F36DABE891}"/>
              </a:ext>
            </a:extLst>
          </p:cNvPr>
          <p:cNvSpPr>
            <a:spLocks noGrp="1"/>
          </p:cNvSpPr>
          <p:nvPr>
            <p:ph type="title"/>
          </p:nvPr>
        </p:nvSpPr>
        <p:spPr/>
        <p:txBody>
          <a:bodyPr/>
          <a:lstStyle/>
          <a:p>
            <a:r>
              <a:rPr lang="en-US" dirty="0"/>
              <a:t>Changes in Technology Prompts Revisions in the Model Form JOA – </a:t>
            </a:r>
            <a:r>
              <a:rPr lang="en-US" b="1" i="1" dirty="0"/>
              <a:t>Spudder Rigs</a:t>
            </a:r>
            <a:endParaRPr lang="en-US" dirty="0"/>
          </a:p>
        </p:txBody>
      </p:sp>
      <p:sp>
        <p:nvSpPr>
          <p:cNvPr id="3" name="Content Placeholder 2" descr="" title="">
            <a:extLst>
              <a:ext uri="{FF2B5EF4-FFF2-40B4-BE49-F238E27FC236}">
                <a16:creationId xmlns:a16="http://schemas.microsoft.com/office/drawing/2014/main" id="{98E25E04-0476-BA77-9FBC-C28C0BA31C1E}"/>
              </a:ext>
            </a:extLst>
          </p:cNvPr>
          <p:cNvSpPr>
            <a:spLocks noGrp="1"/>
          </p:cNvSpPr>
          <p:nvPr>
            <p:ph idx="1"/>
          </p:nvPr>
        </p:nvSpPr>
        <p:spPr/>
        <p:txBody>
          <a:bodyPr/>
          <a:lstStyle/>
          <a:p>
            <a:pPr algn="just"/>
            <a:r>
              <a:rPr lang="en-US" dirty="0"/>
              <a:t>The time between releasing the spudder rig and moving in the rig for horizontal drilling is called the “horizontal rig move on period”.</a:t>
            </a:r>
          </a:p>
          <a:p>
            <a:pPr algn="just"/>
            <a:r>
              <a:rPr lang="en-US" dirty="0"/>
              <a:t>The significance of this mode of operation is that the parties may have substantial capital dollars invested in the vertical portion of the well and no immediate potential for return on that investment.</a:t>
            </a:r>
          </a:p>
          <a:p>
            <a:pPr algn="just"/>
            <a:r>
              <a:rPr lang="en-US" dirty="0"/>
              <a:t>Thus, the time between release of the spudder rig and drilling the horizontal portion of the well may be of concern. As the trend moves toward pad drilling, where multiple wells are drilled from a single pad, this issue takes on even greater significance.</a:t>
            </a:r>
          </a:p>
        </p:txBody>
      </p:sp>
    </p:spTree>
    <p:extLst>
      <p:ext uri="{BB962C8B-B14F-4D97-AF65-F5344CB8AC3E}">
        <p14:creationId xmlns:p14="http://schemas.microsoft.com/office/powerpoint/2010/main" val="2467617450"/>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FB57D06-4FC6-B103-3D98-D030BDBB3C95}"/>
              </a:ext>
            </a:extLst>
          </p:cNvPr>
          <p:cNvSpPr>
            <a:spLocks noGrp="1"/>
          </p:cNvSpPr>
          <p:nvPr>
            <p:ph type="title"/>
          </p:nvPr>
        </p:nvSpPr>
        <p:spPr/>
        <p:txBody>
          <a:bodyPr/>
          <a:lstStyle/>
          <a:p>
            <a:r>
              <a:rPr lang="en-US" dirty="0"/>
              <a:t>Changes in Technology Prompts Revisions in the Model Form JOA – </a:t>
            </a:r>
            <a:r>
              <a:rPr lang="en-US" b="1" i="1" dirty="0"/>
              <a:t>Spudder Rigs</a:t>
            </a:r>
            <a:endParaRPr lang="en-US" dirty="0"/>
          </a:p>
        </p:txBody>
      </p:sp>
      <p:sp>
        <p:nvSpPr>
          <p:cNvPr id="3" name="Content Placeholder 2" descr="" title="">
            <a:extLst>
              <a:ext uri="{FF2B5EF4-FFF2-40B4-BE49-F238E27FC236}">
                <a16:creationId xmlns:a16="http://schemas.microsoft.com/office/drawing/2014/main" id="{6A6047F0-A676-C4EC-5EF7-546303F3A277}"/>
              </a:ext>
            </a:extLst>
          </p:cNvPr>
          <p:cNvSpPr>
            <a:spLocks noGrp="1"/>
          </p:cNvSpPr>
          <p:nvPr>
            <p:ph idx="1"/>
          </p:nvPr>
        </p:nvSpPr>
        <p:spPr/>
        <p:txBody>
          <a:bodyPr/>
          <a:lstStyle/>
          <a:p>
            <a:pPr algn="just"/>
            <a:r>
              <a:rPr lang="en-US" dirty="0"/>
              <a:t>A proposal for a horizontal well must indicate whether or not a spudder rig is to be used.</a:t>
            </a:r>
          </a:p>
          <a:p>
            <a:pPr algn="just"/>
            <a:r>
              <a:rPr lang="en-US" dirty="0"/>
              <a:t>Assuming a spudder rig was originally proposed, the operator is allowed to extend the time between release of the spudder rig and moving in the horizontal rig in set increments upon the approval of specified percentage of the consenting parties.</a:t>
            </a:r>
          </a:p>
          <a:p>
            <a:pPr algn="just"/>
            <a:r>
              <a:rPr lang="en-US" dirty="0"/>
              <a:t>Similarly, the operator may add a spudder rig to a previously approved proposal upon the approval of a specified percentage of the consenting parties.</a:t>
            </a:r>
          </a:p>
        </p:txBody>
      </p:sp>
    </p:spTree>
    <p:extLst>
      <p:ext uri="{BB962C8B-B14F-4D97-AF65-F5344CB8AC3E}">
        <p14:creationId xmlns:p14="http://schemas.microsoft.com/office/powerpoint/2010/main" val="3276711370"/>
      </p:ext>
    </p:extLst>
  </p:cSld>
  <p:clrMapOvr>
    <a:masterClrMapping/>
  </p:clrMapOvr>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2629F3E-A0C0-43B5-649C-6A657C2D5B82}"/>
              </a:ext>
            </a:extLst>
          </p:cNvPr>
          <p:cNvSpPr>
            <a:spLocks noGrp="1"/>
          </p:cNvSpPr>
          <p:nvPr>
            <p:ph type="title"/>
          </p:nvPr>
        </p:nvSpPr>
        <p:spPr/>
        <p:txBody>
          <a:bodyPr/>
          <a:lstStyle/>
          <a:p>
            <a:r>
              <a:rPr lang="en-US" dirty="0"/>
              <a:t>Changes in Technology Prompts Revisions in the Model Form JOA – </a:t>
            </a:r>
            <a:r>
              <a:rPr lang="en-US" b="1" i="1" dirty="0"/>
              <a:t>Spudder Rigs</a:t>
            </a:r>
            <a:endParaRPr lang="en-US" dirty="0"/>
          </a:p>
        </p:txBody>
      </p:sp>
      <p:sp>
        <p:nvSpPr>
          <p:cNvPr id="3" name="Content Placeholder 2" descr="" title="">
            <a:extLst>
              <a:ext uri="{FF2B5EF4-FFF2-40B4-BE49-F238E27FC236}">
                <a16:creationId xmlns:a16="http://schemas.microsoft.com/office/drawing/2014/main" id="{082C299E-244F-8F2B-902A-B08CB0002B0B}"/>
              </a:ext>
            </a:extLst>
          </p:cNvPr>
          <p:cNvSpPr>
            <a:spLocks noGrp="1"/>
          </p:cNvSpPr>
          <p:nvPr>
            <p:ph idx="1"/>
          </p:nvPr>
        </p:nvSpPr>
        <p:spPr/>
        <p:txBody>
          <a:bodyPr>
            <a:normAutofit fontScale="92500" lnSpcReduction="10000"/>
          </a:bodyPr>
          <a:lstStyle/>
          <a:p>
            <a:pPr algn="just"/>
            <a:r>
              <a:rPr lang="en-US" dirty="0"/>
              <a:t>If, however, the operator fails to meet the horizontal rig move on period, the operation must either be abandoned or re-proposed to all of the parties, including those who may have elected not to participate in the original proposal.</a:t>
            </a:r>
          </a:p>
          <a:p>
            <a:pPr algn="just"/>
            <a:r>
              <a:rPr lang="en-US" dirty="0"/>
              <a:t>In the event of a re-proposal, all sunk costs are to be allocated among those agreeing to proceed, and should any previously consenting party elect not to continue, they will be reimbursed proportionately.</a:t>
            </a:r>
          </a:p>
          <a:p>
            <a:pPr algn="just"/>
            <a:r>
              <a:rPr lang="en-US" b="1" dirty="0"/>
              <a:t>The purpose of this provision is to prevent an operator from continuing to extend the time for final drilling and completion of a well beyond the financial tolerance of the original consenting parties, and to provide the original consenting parties a way out where significant capital has effectively been stranded and the parties are no longer aligned.</a:t>
            </a:r>
          </a:p>
        </p:txBody>
      </p:sp>
    </p:spTree>
    <p:extLst>
      <p:ext uri="{BB962C8B-B14F-4D97-AF65-F5344CB8AC3E}">
        <p14:creationId xmlns:p14="http://schemas.microsoft.com/office/powerpoint/2010/main" val="1015720679"/>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A2ED335-2569-FEF0-A009-9F77BC93A057}"/>
              </a:ext>
            </a:extLst>
          </p:cNvPr>
          <p:cNvSpPr>
            <a:spLocks noGrp="1"/>
          </p:cNvSpPr>
          <p:nvPr>
            <p:ph type="title"/>
          </p:nvPr>
        </p:nvSpPr>
        <p:spPr/>
        <p:txBody>
          <a:bodyPr/>
          <a:lstStyle/>
          <a:p>
            <a:r>
              <a:rPr lang="en-US" dirty="0"/>
              <a:t>Changes in Technology Prompts Revisions in the Model Form JOA – </a:t>
            </a:r>
            <a:r>
              <a:rPr lang="en-US" b="1" i="1" dirty="0"/>
              <a:t>Casing Point Elections</a:t>
            </a:r>
          </a:p>
        </p:txBody>
      </p:sp>
      <p:sp>
        <p:nvSpPr>
          <p:cNvPr id="3" name="Content Placeholder 2" descr="" title="">
            <a:extLst>
              <a:ext uri="{FF2B5EF4-FFF2-40B4-BE49-F238E27FC236}">
                <a16:creationId xmlns:a16="http://schemas.microsoft.com/office/drawing/2014/main" id="{B750BD8B-FF76-A5A8-1982-AFFFA3BE7940}"/>
              </a:ext>
            </a:extLst>
          </p:cNvPr>
          <p:cNvSpPr>
            <a:spLocks noGrp="1"/>
          </p:cNvSpPr>
          <p:nvPr>
            <p:ph idx="1"/>
          </p:nvPr>
        </p:nvSpPr>
        <p:spPr/>
        <p:txBody>
          <a:bodyPr/>
          <a:lstStyle/>
          <a:p>
            <a:r>
              <a:rPr lang="en-US" dirty="0"/>
              <a:t>Consent to the subject operation means that a party is agreeing to bear its share of all necessary expenditures incurred in connection with the proposed operation.</a:t>
            </a:r>
          </a:p>
          <a:p>
            <a:r>
              <a:rPr lang="en-US" dirty="0"/>
              <a:t>A “casing point election” is an option that provides that consent to drilling includes consent to and the obligation to pay for all expenses incurred in reaching the objective depth, plus all expenses for logging and testing.</a:t>
            </a:r>
          </a:p>
          <a:p>
            <a:r>
              <a:rPr lang="en-US" dirty="0"/>
              <a:t>If, at that point, the operator recommends a completion attempt, the parties have a separate option to elect whether or not to participate in the completion attempt.</a:t>
            </a:r>
          </a:p>
        </p:txBody>
      </p:sp>
    </p:spTree>
    <p:extLst>
      <p:ext uri="{BB962C8B-B14F-4D97-AF65-F5344CB8AC3E}">
        <p14:creationId xmlns:p14="http://schemas.microsoft.com/office/powerpoint/2010/main" val="2047934623"/>
      </p:ext>
    </p:extLst>
  </p:cSld>
  <p:clrMapOvr>
    <a:masterClrMapping/>
  </p:clrMapOvr>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62A4B5B-BF18-DBA3-5761-CC100692915A}"/>
              </a:ext>
            </a:extLst>
          </p:cNvPr>
          <p:cNvSpPr>
            <a:spLocks noGrp="1"/>
          </p:cNvSpPr>
          <p:nvPr>
            <p:ph type="title"/>
          </p:nvPr>
        </p:nvSpPr>
        <p:spPr/>
        <p:txBody>
          <a:bodyPr/>
          <a:lstStyle/>
          <a:p>
            <a:r>
              <a:rPr lang="en-US" dirty="0"/>
              <a:t>Changes in Technology Prompts Revisions in the Model Form JOA – </a:t>
            </a:r>
            <a:r>
              <a:rPr lang="en-US" b="1" i="1" dirty="0"/>
              <a:t>Casing Point Elections</a:t>
            </a:r>
            <a:endParaRPr lang="en-US" dirty="0"/>
          </a:p>
        </p:txBody>
      </p:sp>
      <p:sp>
        <p:nvSpPr>
          <p:cNvPr id="3" name="Content Placeholder 2" descr="" title="">
            <a:extLst>
              <a:ext uri="{FF2B5EF4-FFF2-40B4-BE49-F238E27FC236}">
                <a16:creationId xmlns:a16="http://schemas.microsoft.com/office/drawing/2014/main" id="{6019B463-75A9-0D59-C41A-A6905D2B6FBB}"/>
              </a:ext>
            </a:extLst>
          </p:cNvPr>
          <p:cNvSpPr>
            <a:spLocks noGrp="1"/>
          </p:cNvSpPr>
          <p:nvPr>
            <p:ph idx="1"/>
          </p:nvPr>
        </p:nvSpPr>
        <p:spPr/>
        <p:txBody>
          <a:bodyPr/>
          <a:lstStyle/>
          <a:p>
            <a:pPr algn="just"/>
            <a:r>
              <a:rPr lang="en-US" dirty="0"/>
              <a:t>In a vertical well, once the well has reached casing point, a formerly uncertain geological risk may at that point have become quantified and the willingness to proceed with the well is then less attractive than previously.</a:t>
            </a:r>
          </a:p>
          <a:p>
            <a:pPr algn="just"/>
            <a:r>
              <a:rPr lang="en-US" dirty="0"/>
              <a:t>The casing point election allows the parties an opportunity to reassess the risk of continuing and opt out at a convenient time in the drilling operation.</a:t>
            </a:r>
          </a:p>
        </p:txBody>
      </p:sp>
    </p:spTree>
    <p:extLst>
      <p:ext uri="{BB962C8B-B14F-4D97-AF65-F5344CB8AC3E}">
        <p14:creationId xmlns:p14="http://schemas.microsoft.com/office/powerpoint/2010/main" val="3801352419"/>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2873CA8-A483-4FE1-A6AA-0FA789D2385D}"/>
              </a:ext>
            </a:extLst>
          </p:cNvPr>
          <p:cNvSpPr>
            <a:spLocks noGrp="1"/>
          </p:cNvSpPr>
          <p:nvPr>
            <p:ph type="title"/>
          </p:nvPr>
        </p:nvSpPr>
        <p:spPr/>
        <p:txBody>
          <a:bodyPr/>
          <a:lstStyle/>
          <a:p>
            <a:r>
              <a:rPr lang="en-US" dirty="0"/>
              <a:t>What is a “Joint Operating Agreement” (JOA)?</a:t>
            </a:r>
          </a:p>
        </p:txBody>
      </p:sp>
      <p:sp>
        <p:nvSpPr>
          <p:cNvPr id="3" name="Content Placeholder 2" descr="" title="">
            <a:extLst>
              <a:ext uri="{FF2B5EF4-FFF2-40B4-BE49-F238E27FC236}">
                <a16:creationId xmlns:a16="http://schemas.microsoft.com/office/drawing/2014/main" id="{4687F76E-D60A-A22E-B72B-14C0826DBB94}"/>
              </a:ext>
            </a:extLst>
          </p:cNvPr>
          <p:cNvSpPr>
            <a:spLocks noGrp="1"/>
          </p:cNvSpPr>
          <p:nvPr>
            <p:ph idx="1"/>
          </p:nvPr>
        </p:nvSpPr>
        <p:spPr/>
        <p:txBody>
          <a:bodyPr/>
          <a:lstStyle/>
          <a:p>
            <a:r>
              <a:rPr lang="en-US" dirty="0"/>
              <a:t>JOA is an agreement between co-owners of the rights to explore for and develop the oil and gas in certain described lands, called the “Contract Area”.</a:t>
            </a:r>
          </a:p>
          <a:p>
            <a:r>
              <a:rPr lang="en-US" dirty="0"/>
              <a:t>Co-owners are usually leasehold owners or unleased mineral owners who would rather participate in the cost and risk of exploration and development, rather than execute an oil and gas lease and participate only as a royalty owner.</a:t>
            </a:r>
          </a:p>
        </p:txBody>
      </p:sp>
      <p:pic>
        <p:nvPicPr>
          <p:cNvPr id="5" name="Picture 4" descr="" title="">
            <a:extLst>
              <a:ext uri="{FF2B5EF4-FFF2-40B4-BE49-F238E27FC236}">
                <a16:creationId xmlns:a16="http://schemas.microsoft.com/office/drawing/2014/main" id="{36C1A2B3-2DD5-A435-446A-2BADB22BB973}"/>
              </a:ext>
            </a:extLst>
          </p:cNvPr>
          <p:cNvPicPr>
            <a:picLocks noChangeAspect="1"/>
          </p:cNvPicPr>
          <p:nvPr/>
        </p:nvPicPr>
        <p:blipFill>
          <a:blip r:embed="rId2"/>
          <a:stretch>
            <a:fillRect/>
          </a:stretch>
        </p:blipFill>
        <p:spPr>
          <a:xfrm>
            <a:off x="9751973" y="216228"/>
            <a:ext cx="1731630" cy="1609397"/>
          </a:xfrm>
          <a:prstGeom prst="rect">
            <a:avLst/>
          </a:prstGeom>
        </p:spPr>
      </p:pic>
    </p:spTree>
    <p:extLst>
      <p:ext uri="{BB962C8B-B14F-4D97-AF65-F5344CB8AC3E}">
        <p14:creationId xmlns:p14="http://schemas.microsoft.com/office/powerpoint/2010/main" val="2203650778"/>
      </p:ext>
    </p:extLst>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4950CB4-996D-2B31-DEE2-47B7B7C8FB69}"/>
              </a:ext>
            </a:extLst>
          </p:cNvPr>
          <p:cNvSpPr>
            <a:spLocks noGrp="1"/>
          </p:cNvSpPr>
          <p:nvPr>
            <p:ph type="title"/>
          </p:nvPr>
        </p:nvSpPr>
        <p:spPr/>
        <p:txBody>
          <a:bodyPr/>
          <a:lstStyle/>
          <a:p>
            <a:r>
              <a:rPr lang="en-US" dirty="0"/>
              <a:t>Changes in Technology Prompts Revisions in the Model Form JOA – </a:t>
            </a:r>
            <a:r>
              <a:rPr lang="en-US" b="1" i="1" dirty="0"/>
              <a:t>Casing Point Elections</a:t>
            </a:r>
            <a:endParaRPr lang="en-US" dirty="0"/>
          </a:p>
        </p:txBody>
      </p:sp>
      <p:sp>
        <p:nvSpPr>
          <p:cNvPr id="3" name="Content Placeholder 2" descr="" title="">
            <a:extLst>
              <a:ext uri="{FF2B5EF4-FFF2-40B4-BE49-F238E27FC236}">
                <a16:creationId xmlns:a16="http://schemas.microsoft.com/office/drawing/2014/main" id="{BB7541F1-4008-7CFA-1FC3-FE4F39979E14}"/>
              </a:ext>
            </a:extLst>
          </p:cNvPr>
          <p:cNvSpPr>
            <a:spLocks noGrp="1"/>
          </p:cNvSpPr>
          <p:nvPr>
            <p:ph idx="1"/>
          </p:nvPr>
        </p:nvSpPr>
        <p:spPr/>
        <p:txBody>
          <a:bodyPr/>
          <a:lstStyle/>
          <a:p>
            <a:r>
              <a:rPr lang="en-US" dirty="0"/>
              <a:t>While this process may be appropriate for vertical wells, the manner in which horizontal wells are drilled does not lend itself to a casing point election. </a:t>
            </a:r>
          </a:p>
          <a:p>
            <a:r>
              <a:rPr lang="en-US" dirty="0"/>
              <a:t>In the 2015 version of the Model Form JOA, the casing point election is unavailable for horizontal wells.</a:t>
            </a:r>
          </a:p>
          <a:p>
            <a:pPr lvl="1"/>
            <a:r>
              <a:rPr lang="en-US" dirty="0"/>
              <a:t>The well proposal requirements for a horizontal well have been substantially modified to provide significant additional information so that a party should be able to determine the full financial risk and timing at the outset and, therefore, elect to participate in the entire operation</a:t>
            </a:r>
          </a:p>
          <a:p>
            <a:pPr lvl="1"/>
            <a:r>
              <a:rPr lang="en-US" dirty="0"/>
              <a:t>If the parties desire a casing point election, they are required to negotiate a modification of the agreement to effect that at the outset</a:t>
            </a:r>
          </a:p>
        </p:txBody>
      </p:sp>
    </p:spTree>
    <p:extLst>
      <p:ext uri="{BB962C8B-B14F-4D97-AF65-F5344CB8AC3E}">
        <p14:creationId xmlns:p14="http://schemas.microsoft.com/office/powerpoint/2010/main" val="1363823230"/>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FB0A265-EB02-319A-B6C2-AEE227656932}"/>
              </a:ext>
            </a:extLst>
          </p:cNvPr>
          <p:cNvSpPr>
            <a:spLocks noGrp="1"/>
          </p:cNvSpPr>
          <p:nvPr>
            <p:ph type="title"/>
          </p:nvPr>
        </p:nvSpPr>
        <p:spPr/>
        <p:txBody>
          <a:bodyPr/>
          <a:lstStyle/>
          <a:p>
            <a:r>
              <a:rPr lang="en-US" dirty="0"/>
              <a:t>Trends</a:t>
            </a:r>
          </a:p>
        </p:txBody>
      </p:sp>
      <p:sp>
        <p:nvSpPr>
          <p:cNvPr id="3" name="Content Placeholder 2" descr="" title="">
            <a:extLst>
              <a:ext uri="{FF2B5EF4-FFF2-40B4-BE49-F238E27FC236}">
                <a16:creationId xmlns:a16="http://schemas.microsoft.com/office/drawing/2014/main" id="{DF32F7A9-87C5-A370-BE3F-672B888E4832}"/>
              </a:ext>
            </a:extLst>
          </p:cNvPr>
          <p:cNvSpPr>
            <a:spLocks noGrp="1"/>
          </p:cNvSpPr>
          <p:nvPr>
            <p:ph idx="1"/>
          </p:nvPr>
        </p:nvSpPr>
        <p:spPr/>
        <p:txBody>
          <a:bodyPr/>
          <a:lstStyle/>
          <a:p>
            <a:pPr algn="just"/>
            <a:r>
              <a:rPr lang="en-US" dirty="0"/>
              <a:t>The trend toward drilling longer horizontal wells is growing, with lateral lengths of 3 miles reached. The trend toward long laterals begin in the Marcellus and spread to the Permian.</a:t>
            </a:r>
          </a:p>
          <a:p>
            <a:pPr algn="just"/>
            <a:r>
              <a:rPr lang="en-US" dirty="0"/>
              <a:t>In 2021, 18% of the wells drilled in the Permian Basin were in the 15,000-ft. range, up from only 4% in 2017. The average lateral length is approaching 10,000 feet.</a:t>
            </a:r>
          </a:p>
          <a:p>
            <a:pPr algn="just"/>
            <a:r>
              <a:rPr lang="en-US" dirty="0"/>
              <a:t>Many operators opine that 15,000-ft. laterals are the most capital-efficient, meaning you get a lot of reservoir exposure at a lower cost than with 10,000-ft. laterals, but many times the lease lines did not allow for a lateral greater than 10,000 ft.</a:t>
            </a:r>
          </a:p>
        </p:txBody>
      </p:sp>
      <p:pic>
        <p:nvPicPr>
          <p:cNvPr id="4" name="Picture 3" descr="" title="">
            <a:extLst>
              <a:ext uri="{FF2B5EF4-FFF2-40B4-BE49-F238E27FC236}">
                <a16:creationId xmlns:a16="http://schemas.microsoft.com/office/drawing/2014/main" id="{5DD525EE-2C8F-BBFD-7002-653BA7FA9491}"/>
              </a:ext>
            </a:extLst>
          </p:cNvPr>
          <p:cNvPicPr>
            <a:picLocks noChangeAspect="1"/>
          </p:cNvPicPr>
          <p:nvPr/>
        </p:nvPicPr>
        <p:blipFill>
          <a:blip r:embed="rId2"/>
          <a:stretch>
            <a:fillRect/>
          </a:stretch>
        </p:blipFill>
        <p:spPr>
          <a:xfrm>
            <a:off x="9957247" y="148759"/>
            <a:ext cx="1731630" cy="1609397"/>
          </a:xfrm>
          <a:prstGeom prst="rect">
            <a:avLst/>
          </a:prstGeom>
        </p:spPr>
      </p:pic>
    </p:spTree>
    <p:extLst>
      <p:ext uri="{BB962C8B-B14F-4D97-AF65-F5344CB8AC3E}">
        <p14:creationId xmlns:p14="http://schemas.microsoft.com/office/powerpoint/2010/main" val="3674111693"/>
      </p:ext>
    </p:extLst>
  </p:cSld>
  <p:clrMapOvr>
    <a:masterClrMapping/>
  </p:clrMapOvr>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2F1FA6C-EE8B-A4E6-32C3-6167D8243806}"/>
              </a:ext>
            </a:extLst>
          </p:cNvPr>
          <p:cNvSpPr>
            <a:spLocks noGrp="1"/>
          </p:cNvSpPr>
          <p:nvPr>
            <p:ph type="title"/>
          </p:nvPr>
        </p:nvSpPr>
        <p:spPr/>
        <p:txBody>
          <a:bodyPr/>
          <a:lstStyle/>
          <a:p>
            <a:r>
              <a:rPr lang="en-US" dirty="0"/>
              <a:t>Trends</a:t>
            </a:r>
          </a:p>
        </p:txBody>
      </p:sp>
      <p:sp>
        <p:nvSpPr>
          <p:cNvPr id="3" name="Content Placeholder 2" descr="" title="">
            <a:extLst>
              <a:ext uri="{FF2B5EF4-FFF2-40B4-BE49-F238E27FC236}">
                <a16:creationId xmlns:a16="http://schemas.microsoft.com/office/drawing/2014/main" id="{0DAB7A42-AAB8-6E67-1C1B-0BF6366C8682}"/>
              </a:ext>
            </a:extLst>
          </p:cNvPr>
          <p:cNvSpPr>
            <a:spLocks noGrp="1"/>
          </p:cNvSpPr>
          <p:nvPr>
            <p:ph idx="1"/>
          </p:nvPr>
        </p:nvSpPr>
        <p:spPr/>
        <p:txBody>
          <a:bodyPr/>
          <a:lstStyle/>
          <a:p>
            <a:r>
              <a:rPr lang="en-US" dirty="0"/>
              <a:t>The average productivity of a new Permian well appears to track well length. Between 2019 and 2022, the average well output was up from appx. 850 to 1,000 BOE/D, and the average lateral length rose from 8,500 to 10,000 ft.</a:t>
            </a:r>
          </a:p>
          <a:p>
            <a:r>
              <a:rPr lang="en-US" dirty="0"/>
              <a:t>Longer laterals have been reported to reduce drilling and completion costs by 15 to 20%, thanks to faster drilling and completion methods, offering a compelling economic incentive.</a:t>
            </a:r>
          </a:p>
        </p:txBody>
      </p:sp>
      <p:pic>
        <p:nvPicPr>
          <p:cNvPr id="4" name="Picture 3" descr="" title="">
            <a:extLst>
              <a:ext uri="{FF2B5EF4-FFF2-40B4-BE49-F238E27FC236}">
                <a16:creationId xmlns:a16="http://schemas.microsoft.com/office/drawing/2014/main" id="{94DFD389-9E9C-AA94-6BC0-8AD63F811DCA}"/>
              </a:ext>
            </a:extLst>
          </p:cNvPr>
          <p:cNvPicPr>
            <a:picLocks noChangeAspect="1"/>
          </p:cNvPicPr>
          <p:nvPr/>
        </p:nvPicPr>
        <p:blipFill>
          <a:blip r:embed="rId2"/>
          <a:stretch>
            <a:fillRect/>
          </a:stretch>
        </p:blipFill>
        <p:spPr>
          <a:xfrm>
            <a:off x="10022560" y="81291"/>
            <a:ext cx="1731630" cy="1609397"/>
          </a:xfrm>
          <a:prstGeom prst="rect">
            <a:avLst/>
          </a:prstGeom>
        </p:spPr>
      </p:pic>
    </p:spTree>
    <p:extLst>
      <p:ext uri="{BB962C8B-B14F-4D97-AF65-F5344CB8AC3E}">
        <p14:creationId xmlns:p14="http://schemas.microsoft.com/office/powerpoint/2010/main" val="81236860"/>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B785E9B-1E26-F9F0-FAA5-E4F67E38DCB9}"/>
              </a:ext>
            </a:extLst>
          </p:cNvPr>
          <p:cNvSpPr>
            <a:spLocks noGrp="1"/>
          </p:cNvSpPr>
          <p:nvPr>
            <p:ph type="title"/>
          </p:nvPr>
        </p:nvSpPr>
        <p:spPr/>
        <p:txBody>
          <a:bodyPr/>
          <a:lstStyle/>
          <a:p>
            <a:r>
              <a:rPr lang="en-US" dirty="0"/>
              <a:t>Trends	</a:t>
            </a:r>
          </a:p>
        </p:txBody>
      </p:sp>
      <p:sp>
        <p:nvSpPr>
          <p:cNvPr id="3" name="Content Placeholder 2" descr="" title="">
            <a:extLst>
              <a:ext uri="{FF2B5EF4-FFF2-40B4-BE49-F238E27FC236}">
                <a16:creationId xmlns:a16="http://schemas.microsoft.com/office/drawing/2014/main" id="{1E3F7D4B-43E6-2BC2-A6AB-C7183EAE226A}"/>
              </a:ext>
            </a:extLst>
          </p:cNvPr>
          <p:cNvSpPr>
            <a:spLocks noGrp="1"/>
          </p:cNvSpPr>
          <p:nvPr>
            <p:ph idx="1"/>
          </p:nvPr>
        </p:nvSpPr>
        <p:spPr/>
        <p:txBody>
          <a:bodyPr/>
          <a:lstStyle/>
          <a:p>
            <a:pPr algn="just"/>
            <a:r>
              <a:rPr lang="en-US" u="sng" dirty="0"/>
              <a:t>In 2021, Diamondback Energy CEO Travis </a:t>
            </a:r>
            <a:r>
              <a:rPr lang="en-US" u="sng" dirty="0" err="1"/>
              <a:t>Stice</a:t>
            </a:r>
            <a:r>
              <a:rPr lang="en-US" u="sng" dirty="0"/>
              <a:t> stated</a:t>
            </a:r>
            <a:r>
              <a:rPr lang="en-US" dirty="0"/>
              <a:t>:</a:t>
            </a:r>
          </a:p>
          <a:p>
            <a:pPr marL="0" indent="0" algn="just">
              <a:buNone/>
            </a:pPr>
            <a:r>
              <a:rPr lang="en-US" dirty="0"/>
              <a:t>“We’ve decreased the number of days it takes to drill from spud to total depth by nearly 30% in this year alone. And we’re now drilling two-mile laterals in roughly 10 days in the Midland Basin.” He reported that on the completion side, they were fracturing two wells at the same time by doing simul-fracs. “We’ve transitioned the majority of our completion crews to simul-frac operations and are now completing wells in the Midland Basin nearly 70% faster than when we were utilizing the traditional zipper frac design.”</a:t>
            </a:r>
          </a:p>
        </p:txBody>
      </p:sp>
      <p:pic>
        <p:nvPicPr>
          <p:cNvPr id="4" name="Picture 3" descr="" title="">
            <a:extLst>
              <a:ext uri="{FF2B5EF4-FFF2-40B4-BE49-F238E27FC236}">
                <a16:creationId xmlns:a16="http://schemas.microsoft.com/office/drawing/2014/main" id="{1D23AB3A-ED93-5879-4AC7-43D52C55F7E3}"/>
              </a:ext>
            </a:extLst>
          </p:cNvPr>
          <p:cNvPicPr>
            <a:picLocks noChangeAspect="1"/>
          </p:cNvPicPr>
          <p:nvPr/>
        </p:nvPicPr>
        <p:blipFill>
          <a:blip r:embed="rId2"/>
          <a:stretch>
            <a:fillRect/>
          </a:stretch>
        </p:blipFill>
        <p:spPr>
          <a:xfrm>
            <a:off x="10125198" y="81291"/>
            <a:ext cx="1731630" cy="1609397"/>
          </a:xfrm>
          <a:prstGeom prst="rect">
            <a:avLst/>
          </a:prstGeom>
        </p:spPr>
      </p:pic>
    </p:spTree>
    <p:extLst>
      <p:ext uri="{BB962C8B-B14F-4D97-AF65-F5344CB8AC3E}">
        <p14:creationId xmlns:p14="http://schemas.microsoft.com/office/powerpoint/2010/main" val="2296181924"/>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BDDE1CE-53BA-AB0F-E060-10207CE22141}"/>
              </a:ext>
            </a:extLst>
          </p:cNvPr>
          <p:cNvSpPr>
            <a:spLocks noGrp="1"/>
          </p:cNvSpPr>
          <p:nvPr>
            <p:ph type="title"/>
          </p:nvPr>
        </p:nvSpPr>
        <p:spPr/>
        <p:txBody>
          <a:bodyPr/>
          <a:lstStyle/>
          <a:p>
            <a:r>
              <a:rPr lang="en-US" dirty="0"/>
              <a:t>Operations by Less than All Parties</a:t>
            </a:r>
          </a:p>
        </p:txBody>
      </p:sp>
      <p:sp>
        <p:nvSpPr>
          <p:cNvPr id="3" name="Content Placeholder 2" descr="" title="">
            <a:extLst>
              <a:ext uri="{FF2B5EF4-FFF2-40B4-BE49-F238E27FC236}">
                <a16:creationId xmlns:a16="http://schemas.microsoft.com/office/drawing/2014/main" id="{90F642A2-CAAB-A9E2-AB73-CFF73D915DCA}"/>
              </a:ext>
            </a:extLst>
          </p:cNvPr>
          <p:cNvSpPr>
            <a:spLocks noGrp="1"/>
          </p:cNvSpPr>
          <p:nvPr>
            <p:ph idx="1"/>
          </p:nvPr>
        </p:nvSpPr>
        <p:spPr/>
        <p:txBody>
          <a:bodyPr/>
          <a:lstStyle/>
          <a:p>
            <a:r>
              <a:rPr lang="en-US" dirty="0"/>
              <a:t>If less than all of the parties entitled to participate approve a proposed operation, the proposing party must notify all of the consenting parties as to the percentage of interest electing not to participate. The consenting parties have 48 hours from receipt in which to elect:</a:t>
            </a:r>
          </a:p>
          <a:p>
            <a:pPr lvl="1"/>
            <a:r>
              <a:rPr lang="en-US" dirty="0"/>
              <a:t>Limit their participation to their original interest;</a:t>
            </a:r>
          </a:p>
          <a:p>
            <a:pPr lvl="1"/>
            <a:r>
              <a:rPr lang="en-US" dirty="0"/>
              <a:t>Take only their original interest and a proportionate part of the non-consenting interest; or</a:t>
            </a:r>
          </a:p>
          <a:p>
            <a:pPr lvl="1"/>
            <a:r>
              <a:rPr lang="en-US" dirty="0"/>
              <a:t>Take their original interest plus a part of all interest not taken by other consenting parties</a:t>
            </a:r>
          </a:p>
        </p:txBody>
      </p:sp>
      <p:pic>
        <p:nvPicPr>
          <p:cNvPr id="4" name="Picture 3" descr="" title="">
            <a:extLst>
              <a:ext uri="{FF2B5EF4-FFF2-40B4-BE49-F238E27FC236}">
                <a16:creationId xmlns:a16="http://schemas.microsoft.com/office/drawing/2014/main" id="{7482FFD2-B10B-7C3B-71CC-F1864BF5031B}"/>
              </a:ext>
            </a:extLst>
          </p:cNvPr>
          <p:cNvPicPr>
            <a:picLocks noChangeAspect="1"/>
          </p:cNvPicPr>
          <p:nvPr/>
        </p:nvPicPr>
        <p:blipFill>
          <a:blip r:embed="rId2"/>
          <a:stretch>
            <a:fillRect/>
          </a:stretch>
        </p:blipFill>
        <p:spPr>
          <a:xfrm>
            <a:off x="10106537" y="216228"/>
            <a:ext cx="1731630" cy="1609397"/>
          </a:xfrm>
          <a:prstGeom prst="rect">
            <a:avLst/>
          </a:prstGeom>
        </p:spPr>
      </p:pic>
    </p:spTree>
    <p:extLst>
      <p:ext uri="{BB962C8B-B14F-4D97-AF65-F5344CB8AC3E}">
        <p14:creationId xmlns:p14="http://schemas.microsoft.com/office/powerpoint/2010/main" val="1148406895"/>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B6791F5-A1AA-3A26-3673-5C302B8C2585}"/>
              </a:ext>
            </a:extLst>
          </p:cNvPr>
          <p:cNvSpPr>
            <a:spLocks noGrp="1"/>
          </p:cNvSpPr>
          <p:nvPr>
            <p:ph type="title"/>
          </p:nvPr>
        </p:nvSpPr>
        <p:spPr/>
        <p:txBody>
          <a:bodyPr/>
          <a:lstStyle/>
          <a:p>
            <a:r>
              <a:rPr lang="en-US" dirty="0"/>
              <a:t>Operations by Less than All Parties</a:t>
            </a:r>
          </a:p>
        </p:txBody>
      </p:sp>
      <p:sp>
        <p:nvSpPr>
          <p:cNvPr id="3" name="Content Placeholder 2" descr="" title="">
            <a:extLst>
              <a:ext uri="{FF2B5EF4-FFF2-40B4-BE49-F238E27FC236}">
                <a16:creationId xmlns:a16="http://schemas.microsoft.com/office/drawing/2014/main" id="{08C31972-9331-A051-ECCA-0C5A479C9191}"/>
              </a:ext>
            </a:extLst>
          </p:cNvPr>
          <p:cNvSpPr>
            <a:spLocks noGrp="1"/>
          </p:cNvSpPr>
          <p:nvPr>
            <p:ph idx="1"/>
          </p:nvPr>
        </p:nvSpPr>
        <p:spPr/>
        <p:txBody>
          <a:bodyPr/>
          <a:lstStyle/>
          <a:p>
            <a:r>
              <a:rPr lang="en-US" b="1" i="1" dirty="0"/>
              <a:t>Limit their participation to their original interest</a:t>
            </a:r>
          </a:p>
          <a:p>
            <a:r>
              <a:rPr lang="en-US" dirty="0"/>
              <a:t>Party A owns 50% (Operator), Party B owns 35%, Party C owns 10% and Party D owns 5%. Party C elects not to participate.</a:t>
            </a:r>
          </a:p>
          <a:p>
            <a:pPr marL="0" indent="0">
              <a:buNone/>
            </a:pPr>
            <a:endParaRPr lang="en-US" dirty="0"/>
          </a:p>
          <a:p>
            <a:pPr marL="0" indent="0">
              <a:buNone/>
            </a:pPr>
            <a:r>
              <a:rPr lang="en-US" dirty="0"/>
              <a:t>Party A – 60% before payout; 50% after payout</a:t>
            </a:r>
          </a:p>
          <a:p>
            <a:pPr marL="0" indent="0">
              <a:buNone/>
            </a:pPr>
            <a:r>
              <a:rPr lang="en-US" dirty="0"/>
              <a:t>Party B – 35% before and after payout</a:t>
            </a:r>
          </a:p>
          <a:p>
            <a:pPr marL="0" indent="0">
              <a:buNone/>
            </a:pPr>
            <a:r>
              <a:rPr lang="en-US" dirty="0"/>
              <a:t>Party D – 5% before and after payout</a:t>
            </a:r>
          </a:p>
          <a:p>
            <a:pPr marL="0" indent="0">
              <a:buNone/>
            </a:pPr>
            <a:r>
              <a:rPr lang="en-US" dirty="0"/>
              <a:t>Party C – 0% before payout; 10% after payout</a:t>
            </a:r>
          </a:p>
        </p:txBody>
      </p:sp>
      <p:pic>
        <p:nvPicPr>
          <p:cNvPr id="4" name="Picture 3" descr="" title="">
            <a:extLst>
              <a:ext uri="{FF2B5EF4-FFF2-40B4-BE49-F238E27FC236}">
                <a16:creationId xmlns:a16="http://schemas.microsoft.com/office/drawing/2014/main" id="{89D89F91-370B-8317-70BC-7E15B8200A3D}"/>
              </a:ext>
            </a:extLst>
          </p:cNvPr>
          <p:cNvPicPr>
            <a:picLocks noChangeAspect="1"/>
          </p:cNvPicPr>
          <p:nvPr/>
        </p:nvPicPr>
        <p:blipFill>
          <a:blip r:embed="rId2"/>
          <a:stretch>
            <a:fillRect/>
          </a:stretch>
        </p:blipFill>
        <p:spPr>
          <a:xfrm>
            <a:off x="10143858" y="81291"/>
            <a:ext cx="1731630" cy="1609397"/>
          </a:xfrm>
          <a:prstGeom prst="rect">
            <a:avLst/>
          </a:prstGeom>
        </p:spPr>
      </p:pic>
    </p:spTree>
    <p:extLst>
      <p:ext uri="{BB962C8B-B14F-4D97-AF65-F5344CB8AC3E}">
        <p14:creationId xmlns:p14="http://schemas.microsoft.com/office/powerpoint/2010/main" val="2568865709"/>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8F4A40F-9CC8-175B-B537-ADBE2A6C5BE4}"/>
              </a:ext>
            </a:extLst>
          </p:cNvPr>
          <p:cNvSpPr>
            <a:spLocks noGrp="1"/>
          </p:cNvSpPr>
          <p:nvPr>
            <p:ph type="title"/>
          </p:nvPr>
        </p:nvSpPr>
        <p:spPr/>
        <p:txBody>
          <a:bodyPr/>
          <a:lstStyle/>
          <a:p>
            <a:r>
              <a:rPr lang="en-US" dirty="0"/>
              <a:t>Operations by Less than All Parties</a:t>
            </a:r>
          </a:p>
        </p:txBody>
      </p:sp>
      <p:sp>
        <p:nvSpPr>
          <p:cNvPr id="3" name="Content Placeholder 2" descr="" title="">
            <a:extLst>
              <a:ext uri="{FF2B5EF4-FFF2-40B4-BE49-F238E27FC236}">
                <a16:creationId xmlns:a16="http://schemas.microsoft.com/office/drawing/2014/main" id="{B737BF0E-FE94-1F72-6F3C-3E699CD4D13C}"/>
              </a:ext>
            </a:extLst>
          </p:cNvPr>
          <p:cNvSpPr>
            <a:spLocks noGrp="1"/>
          </p:cNvSpPr>
          <p:nvPr>
            <p:ph idx="1"/>
          </p:nvPr>
        </p:nvSpPr>
        <p:spPr/>
        <p:txBody>
          <a:bodyPr/>
          <a:lstStyle/>
          <a:p>
            <a:r>
              <a:rPr lang="en-US" b="1" i="1" dirty="0"/>
              <a:t>Take only their original interest and a proportionate part of the non-consenting interest</a:t>
            </a:r>
          </a:p>
          <a:p>
            <a:pPr marL="0" indent="0">
              <a:buNone/>
            </a:pPr>
            <a:r>
              <a:rPr lang="en-US" dirty="0"/>
              <a:t>Party A owns 50% (Operator), Party B owns 35%, Party C owns 10% and Party D owns 5%. Party C elects not to participate. All remaining participating parties take proportionate parts before payout:</a:t>
            </a:r>
          </a:p>
          <a:p>
            <a:pPr marL="0" indent="0">
              <a:buNone/>
            </a:pPr>
            <a:endParaRPr lang="en-US" dirty="0"/>
          </a:p>
          <a:p>
            <a:pPr marL="0" indent="0">
              <a:buNone/>
            </a:pPr>
            <a:r>
              <a:rPr lang="en-US" dirty="0"/>
              <a:t>Party A – 50% plus (50/90 x 10%) before payout</a:t>
            </a:r>
          </a:p>
          <a:p>
            <a:pPr marL="0" indent="0">
              <a:buNone/>
            </a:pPr>
            <a:r>
              <a:rPr lang="en-US" dirty="0"/>
              <a:t>Party B – 35% plus (35/90 x 10%) before payout</a:t>
            </a:r>
          </a:p>
          <a:p>
            <a:pPr marL="0" indent="0">
              <a:buNone/>
            </a:pPr>
            <a:r>
              <a:rPr lang="en-US" dirty="0"/>
              <a:t>Party D – 5% plus (5/90 x 10%) before payout</a:t>
            </a:r>
          </a:p>
          <a:p>
            <a:pPr marL="0" indent="0">
              <a:buNone/>
            </a:pPr>
            <a:endParaRPr lang="en-US" dirty="0"/>
          </a:p>
          <a:p>
            <a:pPr marL="0" indent="0">
              <a:buNone/>
            </a:pPr>
            <a:endParaRPr lang="en-US" dirty="0"/>
          </a:p>
        </p:txBody>
      </p:sp>
      <p:pic>
        <p:nvPicPr>
          <p:cNvPr id="4" name="Picture 3" descr="" title="">
            <a:extLst>
              <a:ext uri="{FF2B5EF4-FFF2-40B4-BE49-F238E27FC236}">
                <a16:creationId xmlns:a16="http://schemas.microsoft.com/office/drawing/2014/main" id="{D1F6A04B-97AF-F52B-BABD-1DCAEE5646B5}"/>
              </a:ext>
            </a:extLst>
          </p:cNvPr>
          <p:cNvPicPr>
            <a:picLocks noChangeAspect="1"/>
          </p:cNvPicPr>
          <p:nvPr/>
        </p:nvPicPr>
        <p:blipFill>
          <a:blip r:embed="rId2"/>
          <a:stretch>
            <a:fillRect/>
          </a:stretch>
        </p:blipFill>
        <p:spPr>
          <a:xfrm>
            <a:off x="10087875" y="148759"/>
            <a:ext cx="1731630" cy="1609397"/>
          </a:xfrm>
          <a:prstGeom prst="rect">
            <a:avLst/>
          </a:prstGeom>
        </p:spPr>
      </p:pic>
    </p:spTree>
    <p:extLst>
      <p:ext uri="{BB962C8B-B14F-4D97-AF65-F5344CB8AC3E}">
        <p14:creationId xmlns:p14="http://schemas.microsoft.com/office/powerpoint/2010/main" val="3417745925"/>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5DA82C7-A77E-AA37-DC49-3B21EBB8C02C}"/>
              </a:ext>
            </a:extLst>
          </p:cNvPr>
          <p:cNvSpPr>
            <a:spLocks noGrp="1"/>
          </p:cNvSpPr>
          <p:nvPr>
            <p:ph type="title"/>
          </p:nvPr>
        </p:nvSpPr>
        <p:spPr/>
        <p:txBody>
          <a:bodyPr/>
          <a:lstStyle/>
          <a:p>
            <a:r>
              <a:rPr lang="en-US" dirty="0"/>
              <a:t>Operations by Less than All Parties</a:t>
            </a:r>
          </a:p>
        </p:txBody>
      </p:sp>
      <p:sp>
        <p:nvSpPr>
          <p:cNvPr id="3" name="Content Placeholder 2" descr="" title="">
            <a:extLst>
              <a:ext uri="{FF2B5EF4-FFF2-40B4-BE49-F238E27FC236}">
                <a16:creationId xmlns:a16="http://schemas.microsoft.com/office/drawing/2014/main" id="{29BA38E2-DEB7-4EA9-60F4-5FBCF8752F43}"/>
              </a:ext>
            </a:extLst>
          </p:cNvPr>
          <p:cNvSpPr>
            <a:spLocks noGrp="1"/>
          </p:cNvSpPr>
          <p:nvPr>
            <p:ph idx="1"/>
          </p:nvPr>
        </p:nvSpPr>
        <p:spPr/>
        <p:txBody>
          <a:bodyPr/>
          <a:lstStyle/>
          <a:p>
            <a:r>
              <a:rPr lang="en-US" b="1" i="1" dirty="0"/>
              <a:t>Take their original interest plus a part of all interest not taken by other consenting parties.</a:t>
            </a:r>
          </a:p>
          <a:p>
            <a:pPr marL="0" indent="0">
              <a:buNone/>
            </a:pPr>
            <a:r>
              <a:rPr lang="en-US" dirty="0"/>
              <a:t>Party A owns 50% (Operator), Party B owns 35%, Party C owns 10% and Party D owns 5%. Party C elects not to participate. Party D elects to limit its participation to its original interest.</a:t>
            </a:r>
          </a:p>
          <a:p>
            <a:pPr marL="0" indent="0">
              <a:buNone/>
            </a:pPr>
            <a:endParaRPr lang="en-US" dirty="0"/>
          </a:p>
          <a:p>
            <a:pPr marL="0" indent="0">
              <a:buNone/>
            </a:pPr>
            <a:r>
              <a:rPr lang="en-US" dirty="0"/>
              <a:t>Party A – 50% plus (50/85 x 10%) before payout</a:t>
            </a:r>
          </a:p>
          <a:p>
            <a:pPr marL="0" indent="0">
              <a:buNone/>
            </a:pPr>
            <a:r>
              <a:rPr lang="en-US" dirty="0"/>
              <a:t>Party B – 35% plus (35/85 x 10%) before payout</a:t>
            </a:r>
          </a:p>
          <a:p>
            <a:pPr marL="0" indent="0">
              <a:buNone/>
            </a:pPr>
            <a:r>
              <a:rPr lang="en-US" dirty="0"/>
              <a:t>Party D – 5% before and after payout</a:t>
            </a:r>
          </a:p>
          <a:p>
            <a:pPr marL="0" indent="0">
              <a:buNone/>
            </a:pPr>
            <a:endParaRPr lang="en-US" dirty="0"/>
          </a:p>
          <a:p>
            <a:pPr marL="0" indent="0">
              <a:buNone/>
            </a:pPr>
            <a:endParaRPr lang="en-US" dirty="0"/>
          </a:p>
        </p:txBody>
      </p:sp>
      <p:pic>
        <p:nvPicPr>
          <p:cNvPr id="4" name="Picture 3" descr="" title="">
            <a:extLst>
              <a:ext uri="{FF2B5EF4-FFF2-40B4-BE49-F238E27FC236}">
                <a16:creationId xmlns:a16="http://schemas.microsoft.com/office/drawing/2014/main" id="{947DF3C8-45C9-4C4C-3FF3-762D1E2483C5}"/>
              </a:ext>
            </a:extLst>
          </p:cNvPr>
          <p:cNvPicPr>
            <a:picLocks noChangeAspect="1"/>
          </p:cNvPicPr>
          <p:nvPr/>
        </p:nvPicPr>
        <p:blipFill>
          <a:blip r:embed="rId2"/>
          <a:stretch>
            <a:fillRect/>
          </a:stretch>
        </p:blipFill>
        <p:spPr>
          <a:xfrm>
            <a:off x="10022560" y="81291"/>
            <a:ext cx="1731630" cy="1609397"/>
          </a:xfrm>
          <a:prstGeom prst="rect">
            <a:avLst/>
          </a:prstGeom>
        </p:spPr>
      </p:pic>
    </p:spTree>
    <p:extLst>
      <p:ext uri="{BB962C8B-B14F-4D97-AF65-F5344CB8AC3E}">
        <p14:creationId xmlns:p14="http://schemas.microsoft.com/office/powerpoint/2010/main" val="1383530922"/>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389390E-ECDB-0ECE-DF09-2CF8BF5829F0}"/>
              </a:ext>
            </a:extLst>
          </p:cNvPr>
          <p:cNvSpPr>
            <a:spLocks noGrp="1"/>
          </p:cNvSpPr>
          <p:nvPr>
            <p:ph type="title"/>
          </p:nvPr>
        </p:nvSpPr>
        <p:spPr/>
        <p:txBody>
          <a:bodyPr/>
          <a:lstStyle/>
          <a:p>
            <a:r>
              <a:rPr lang="en-US" dirty="0"/>
              <a:t>Operations by Less than All Parties</a:t>
            </a:r>
          </a:p>
        </p:txBody>
      </p:sp>
      <p:sp>
        <p:nvSpPr>
          <p:cNvPr id="3" name="Content Placeholder 2" descr="" title="">
            <a:extLst>
              <a:ext uri="{FF2B5EF4-FFF2-40B4-BE49-F238E27FC236}">
                <a16:creationId xmlns:a16="http://schemas.microsoft.com/office/drawing/2014/main" id="{D0E2822C-D6BC-AF98-293E-58510E7F513B}"/>
              </a:ext>
            </a:extLst>
          </p:cNvPr>
          <p:cNvSpPr>
            <a:spLocks noGrp="1"/>
          </p:cNvSpPr>
          <p:nvPr>
            <p:ph idx="1"/>
          </p:nvPr>
        </p:nvSpPr>
        <p:spPr/>
        <p:txBody>
          <a:bodyPr/>
          <a:lstStyle/>
          <a:p>
            <a:r>
              <a:rPr lang="en-US" dirty="0"/>
              <a:t>Once the parties have agreed upon the extent to which they will participate and determine how the non-consent interests (if any) are to be borne, the non-consenting party will be deemed to have relinquished its interest in the well to those who participated in the well </a:t>
            </a:r>
            <a:r>
              <a:rPr lang="en-US" b="1" u="sng" dirty="0"/>
              <a:t>UNTIL</a:t>
            </a:r>
            <a:r>
              <a:rPr lang="en-US" dirty="0"/>
              <a:t> recovery of certain costs out of the proceeds of production from the well.</a:t>
            </a:r>
          </a:p>
          <a:p>
            <a:r>
              <a:rPr lang="en-US" dirty="0"/>
              <a:t>All of the risk and expense of the operation will be born exclusively by the consenting parties during the period of time that the non-consenting party is deemed to have relinquished its interest.</a:t>
            </a:r>
          </a:p>
        </p:txBody>
      </p:sp>
      <p:pic>
        <p:nvPicPr>
          <p:cNvPr id="4" name="Picture 3" descr="" title="">
            <a:extLst>
              <a:ext uri="{FF2B5EF4-FFF2-40B4-BE49-F238E27FC236}">
                <a16:creationId xmlns:a16="http://schemas.microsoft.com/office/drawing/2014/main" id="{2E0BB4FE-2916-1A93-F92D-BF7B14D1B497}"/>
              </a:ext>
            </a:extLst>
          </p:cNvPr>
          <p:cNvPicPr>
            <a:picLocks noChangeAspect="1"/>
          </p:cNvPicPr>
          <p:nvPr/>
        </p:nvPicPr>
        <p:blipFill>
          <a:blip r:embed="rId2"/>
          <a:stretch>
            <a:fillRect/>
          </a:stretch>
        </p:blipFill>
        <p:spPr>
          <a:xfrm>
            <a:off x="9985238" y="81291"/>
            <a:ext cx="1731630" cy="1609397"/>
          </a:xfrm>
          <a:prstGeom prst="rect">
            <a:avLst/>
          </a:prstGeom>
        </p:spPr>
      </p:pic>
    </p:spTree>
    <p:extLst>
      <p:ext uri="{BB962C8B-B14F-4D97-AF65-F5344CB8AC3E}">
        <p14:creationId xmlns:p14="http://schemas.microsoft.com/office/powerpoint/2010/main" val="919081902"/>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6BD9B1F-62C9-27AA-B2DD-E0C74D978422}"/>
              </a:ext>
            </a:extLst>
          </p:cNvPr>
          <p:cNvSpPr>
            <a:spLocks noGrp="1"/>
          </p:cNvSpPr>
          <p:nvPr>
            <p:ph type="title"/>
          </p:nvPr>
        </p:nvSpPr>
        <p:spPr/>
        <p:txBody>
          <a:bodyPr/>
          <a:lstStyle/>
          <a:p>
            <a:r>
              <a:rPr lang="en-US" dirty="0"/>
              <a:t>Private Equity and JOAs</a:t>
            </a:r>
          </a:p>
        </p:txBody>
      </p:sp>
      <p:sp>
        <p:nvSpPr>
          <p:cNvPr id="3" name="Content Placeholder 2" descr="" title="">
            <a:extLst>
              <a:ext uri="{FF2B5EF4-FFF2-40B4-BE49-F238E27FC236}">
                <a16:creationId xmlns:a16="http://schemas.microsoft.com/office/drawing/2014/main" id="{335623A8-740C-1FE2-9B50-C0EF7AD14FBE}"/>
              </a:ext>
            </a:extLst>
          </p:cNvPr>
          <p:cNvSpPr>
            <a:spLocks noGrp="1"/>
          </p:cNvSpPr>
          <p:nvPr>
            <p:ph idx="1"/>
          </p:nvPr>
        </p:nvSpPr>
        <p:spPr/>
        <p:txBody>
          <a:bodyPr/>
          <a:lstStyle/>
          <a:p>
            <a:r>
              <a:rPr lang="en-US" dirty="0"/>
              <a:t>Different priorities for private equity firms make JOAs, in conjunction with other agreements, attractive tools to enter into oil and gas investments</a:t>
            </a:r>
          </a:p>
          <a:p>
            <a:pPr lvl="1"/>
            <a:r>
              <a:rPr lang="en-US" dirty="0"/>
              <a:t>Maximize Returns – stable cash flows</a:t>
            </a:r>
          </a:p>
          <a:p>
            <a:pPr lvl="2"/>
            <a:r>
              <a:rPr lang="en-US" dirty="0"/>
              <a:t>Control over capital expenditures</a:t>
            </a:r>
          </a:p>
          <a:p>
            <a:pPr lvl="2"/>
            <a:r>
              <a:rPr lang="en-US" dirty="0"/>
              <a:t>Control over budget variances</a:t>
            </a:r>
          </a:p>
          <a:p>
            <a:pPr lvl="2"/>
            <a:r>
              <a:rPr lang="en-US" dirty="0"/>
              <a:t>Methodology for allocation of overhead, PP&amp;E, operations and maintenance, etc.</a:t>
            </a:r>
          </a:p>
          <a:p>
            <a:pPr lvl="1"/>
            <a:r>
              <a:rPr lang="en-US" dirty="0"/>
              <a:t>Management of Risk</a:t>
            </a:r>
          </a:p>
          <a:p>
            <a:pPr lvl="2"/>
            <a:r>
              <a:rPr lang="en-US" dirty="0"/>
              <a:t>Require PE Investor’s approval to transfer operatorship</a:t>
            </a:r>
          </a:p>
          <a:p>
            <a:pPr lvl="2"/>
            <a:r>
              <a:rPr lang="en-US" dirty="0"/>
              <a:t>JOAs require maintenance of insurance coverage</a:t>
            </a:r>
          </a:p>
          <a:p>
            <a:pPr lvl="2"/>
            <a:r>
              <a:rPr lang="en-US" dirty="0"/>
              <a:t>Ability to negotiate limited liability of non-operators (some exceptions, such as gross negligence and willful misconduct)</a:t>
            </a:r>
          </a:p>
          <a:p>
            <a:pPr lvl="1"/>
            <a:endParaRPr lang="en-US" dirty="0"/>
          </a:p>
          <a:p>
            <a:pPr marL="457200" lvl="1" indent="0">
              <a:buNone/>
            </a:pPr>
            <a:endParaRPr lang="en-US" dirty="0"/>
          </a:p>
        </p:txBody>
      </p:sp>
      <p:pic>
        <p:nvPicPr>
          <p:cNvPr id="4" name="Picture 3" descr="" title="">
            <a:extLst>
              <a:ext uri="{FF2B5EF4-FFF2-40B4-BE49-F238E27FC236}">
                <a16:creationId xmlns:a16="http://schemas.microsoft.com/office/drawing/2014/main" id="{EB95C599-0ABA-4402-381A-0544BC6872E0}"/>
              </a:ext>
            </a:extLst>
          </p:cNvPr>
          <p:cNvPicPr>
            <a:picLocks noChangeAspect="1"/>
          </p:cNvPicPr>
          <p:nvPr/>
        </p:nvPicPr>
        <p:blipFill>
          <a:blip r:embed="rId2"/>
          <a:stretch>
            <a:fillRect/>
          </a:stretch>
        </p:blipFill>
        <p:spPr>
          <a:xfrm>
            <a:off x="9985238" y="81291"/>
            <a:ext cx="1731630" cy="1609397"/>
          </a:xfrm>
          <a:prstGeom prst="rect">
            <a:avLst/>
          </a:prstGeom>
        </p:spPr>
      </p:pic>
    </p:spTree>
    <p:extLst>
      <p:ext uri="{BB962C8B-B14F-4D97-AF65-F5344CB8AC3E}">
        <p14:creationId xmlns:p14="http://schemas.microsoft.com/office/powerpoint/2010/main" val="580810204"/>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4CBE7F1-C5E4-5F6E-6178-8CF673170ABB}"/>
              </a:ext>
            </a:extLst>
          </p:cNvPr>
          <p:cNvSpPr>
            <a:spLocks noGrp="1"/>
          </p:cNvSpPr>
          <p:nvPr>
            <p:ph type="title"/>
          </p:nvPr>
        </p:nvSpPr>
        <p:spPr/>
        <p:txBody>
          <a:bodyPr/>
          <a:lstStyle/>
          <a:p>
            <a:r>
              <a:rPr lang="en-US" dirty="0"/>
              <a:t>The JOA serves several roles:</a:t>
            </a:r>
          </a:p>
        </p:txBody>
      </p:sp>
      <p:sp>
        <p:nvSpPr>
          <p:cNvPr id="3" name="Content Placeholder 2" descr="" title="">
            <a:extLst>
              <a:ext uri="{FF2B5EF4-FFF2-40B4-BE49-F238E27FC236}">
                <a16:creationId xmlns:a16="http://schemas.microsoft.com/office/drawing/2014/main" id="{DFBA3711-22BB-B2E1-B99C-43D198BAF5DE}"/>
              </a:ext>
            </a:extLst>
          </p:cNvPr>
          <p:cNvSpPr>
            <a:spLocks noGrp="1"/>
          </p:cNvSpPr>
          <p:nvPr>
            <p:ph idx="1"/>
          </p:nvPr>
        </p:nvSpPr>
        <p:spPr/>
        <p:txBody>
          <a:bodyPr>
            <a:normAutofit fontScale="92500"/>
          </a:bodyPr>
          <a:lstStyle/>
          <a:p>
            <a:pPr algn="just"/>
            <a:r>
              <a:rPr lang="en-US" dirty="0"/>
              <a:t>It identifies the property interests of the parties in identified leases and lands.</a:t>
            </a:r>
          </a:p>
          <a:p>
            <a:pPr algn="just"/>
            <a:r>
              <a:rPr lang="en-US" dirty="0"/>
              <a:t>It commits the parties to participate in operations on the Contract Area and provides a procedure for dealing with disagreements among the parties about what operations will be conducted.</a:t>
            </a:r>
          </a:p>
          <a:p>
            <a:pPr algn="just"/>
            <a:r>
              <a:rPr lang="en-US" dirty="0"/>
              <a:t>It sets forth the sharing of expenses for and the allocation of liability with respect to joint operations.</a:t>
            </a:r>
          </a:p>
          <a:p>
            <a:pPr algn="just"/>
            <a:r>
              <a:rPr lang="en-US" dirty="0"/>
              <a:t>It provides for limits on a party’s rights with respect to transfer and acquisition of interests in the oil and gas leases in the Contract Area.</a:t>
            </a:r>
          </a:p>
          <a:p>
            <a:pPr algn="just"/>
            <a:r>
              <a:rPr lang="en-US" dirty="0"/>
              <a:t>It sets forth the rights of the parties in production from the Contract Area.</a:t>
            </a:r>
          </a:p>
        </p:txBody>
      </p:sp>
      <p:pic>
        <p:nvPicPr>
          <p:cNvPr id="4" name="Picture 3" descr="" title="">
            <a:extLst>
              <a:ext uri="{FF2B5EF4-FFF2-40B4-BE49-F238E27FC236}">
                <a16:creationId xmlns:a16="http://schemas.microsoft.com/office/drawing/2014/main" id="{2DF84A4A-3538-589F-EFBE-3ADA627A748E}"/>
              </a:ext>
            </a:extLst>
          </p:cNvPr>
          <p:cNvPicPr>
            <a:picLocks noChangeAspect="1"/>
          </p:cNvPicPr>
          <p:nvPr/>
        </p:nvPicPr>
        <p:blipFill>
          <a:blip r:embed="rId2"/>
          <a:stretch>
            <a:fillRect/>
          </a:stretch>
        </p:blipFill>
        <p:spPr>
          <a:xfrm>
            <a:off x="9891932" y="81291"/>
            <a:ext cx="1731630" cy="1609397"/>
          </a:xfrm>
          <a:prstGeom prst="rect">
            <a:avLst/>
          </a:prstGeom>
        </p:spPr>
      </p:pic>
    </p:spTree>
    <p:extLst>
      <p:ext uri="{BB962C8B-B14F-4D97-AF65-F5344CB8AC3E}">
        <p14:creationId xmlns:p14="http://schemas.microsoft.com/office/powerpoint/2010/main" val="3034063384"/>
      </p:ext>
    </p:extLst>
  </p:cSld>
  <p:clrMapOvr>
    <a:masterClrMapping/>
  </p:clrMapOvr>
</p:sld>
</file>

<file path=ppt/slides/slide3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6C6D78F-D838-60E8-9521-DD0D6FC46B3F}"/>
              </a:ext>
            </a:extLst>
          </p:cNvPr>
          <p:cNvSpPr>
            <a:spLocks noGrp="1"/>
          </p:cNvSpPr>
          <p:nvPr>
            <p:ph type="title"/>
          </p:nvPr>
        </p:nvSpPr>
        <p:spPr/>
        <p:txBody>
          <a:bodyPr/>
          <a:lstStyle/>
          <a:p>
            <a:r>
              <a:rPr lang="en-US" dirty="0"/>
              <a:t>Private Equity and JOAs</a:t>
            </a:r>
          </a:p>
        </p:txBody>
      </p:sp>
      <p:sp>
        <p:nvSpPr>
          <p:cNvPr id="3" name="Content Placeholder 2" descr="" title="">
            <a:extLst>
              <a:ext uri="{FF2B5EF4-FFF2-40B4-BE49-F238E27FC236}">
                <a16:creationId xmlns:a16="http://schemas.microsoft.com/office/drawing/2014/main" id="{42D2FC92-6C01-C518-5AE0-9FF58953E8B5}"/>
              </a:ext>
            </a:extLst>
          </p:cNvPr>
          <p:cNvSpPr>
            <a:spLocks noGrp="1"/>
          </p:cNvSpPr>
          <p:nvPr>
            <p:ph idx="1"/>
          </p:nvPr>
        </p:nvSpPr>
        <p:spPr/>
        <p:txBody>
          <a:bodyPr/>
          <a:lstStyle/>
          <a:p>
            <a:r>
              <a:rPr lang="en-US" dirty="0"/>
              <a:t>Contribution of acreage by the operator, and contribution of cash by an investor</a:t>
            </a:r>
          </a:p>
          <a:p>
            <a:r>
              <a:rPr lang="en-US" dirty="0"/>
              <a:t>Investor pays for its share of all costs and some of the operator’s share of certain defined costs in wells drilled. – In return, investor earns, and is assigned, a working interest in the wells drilled.</a:t>
            </a:r>
          </a:p>
          <a:p>
            <a:r>
              <a:rPr lang="en-US" dirty="0"/>
              <a:t>The assigned interest is subject to partial reversion to the operator upon the investor achieving an agreed internal rate of return, typically between 10% to 20% on its investment.</a:t>
            </a:r>
          </a:p>
        </p:txBody>
      </p:sp>
      <p:pic>
        <p:nvPicPr>
          <p:cNvPr id="4" name="Picture 3" descr="" title="">
            <a:extLst>
              <a:ext uri="{FF2B5EF4-FFF2-40B4-BE49-F238E27FC236}">
                <a16:creationId xmlns:a16="http://schemas.microsoft.com/office/drawing/2014/main" id="{E8FD0C20-7E83-3441-A059-756BA746131E}"/>
              </a:ext>
            </a:extLst>
          </p:cNvPr>
          <p:cNvPicPr>
            <a:picLocks noChangeAspect="1"/>
          </p:cNvPicPr>
          <p:nvPr/>
        </p:nvPicPr>
        <p:blipFill>
          <a:blip r:embed="rId2"/>
          <a:stretch>
            <a:fillRect/>
          </a:stretch>
        </p:blipFill>
        <p:spPr>
          <a:xfrm>
            <a:off x="9985238" y="81291"/>
            <a:ext cx="1731630" cy="1609397"/>
          </a:xfrm>
          <a:prstGeom prst="rect">
            <a:avLst/>
          </a:prstGeom>
        </p:spPr>
      </p:pic>
    </p:spTree>
    <p:extLst>
      <p:ext uri="{BB962C8B-B14F-4D97-AF65-F5344CB8AC3E}">
        <p14:creationId xmlns:p14="http://schemas.microsoft.com/office/powerpoint/2010/main" val="1305845858"/>
      </p:ext>
    </p:extLst>
  </p:cSld>
  <p:clrMapOvr>
    <a:masterClrMapping/>
  </p:clrMapOvr>
</p:sld>
</file>

<file path=ppt/slides/slide3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E240B8C-7613-C88F-3313-4A29529CF485}"/>
              </a:ext>
            </a:extLst>
          </p:cNvPr>
          <p:cNvSpPr>
            <a:spLocks noGrp="1"/>
          </p:cNvSpPr>
          <p:nvPr>
            <p:ph type="title"/>
          </p:nvPr>
        </p:nvSpPr>
        <p:spPr/>
        <p:txBody>
          <a:bodyPr/>
          <a:lstStyle/>
          <a:p>
            <a:r>
              <a:rPr lang="en-US" dirty="0"/>
              <a:t>Private Equity and JOAs</a:t>
            </a:r>
          </a:p>
        </p:txBody>
      </p:sp>
      <p:sp>
        <p:nvSpPr>
          <p:cNvPr id="3" name="Content Placeholder 2" descr="" title="">
            <a:extLst>
              <a:ext uri="{FF2B5EF4-FFF2-40B4-BE49-F238E27FC236}">
                <a16:creationId xmlns:a16="http://schemas.microsoft.com/office/drawing/2014/main" id="{CE7BBB3E-FA8F-191D-798D-87B67E1D5341}"/>
              </a:ext>
            </a:extLst>
          </p:cNvPr>
          <p:cNvSpPr>
            <a:spLocks noGrp="1"/>
          </p:cNvSpPr>
          <p:nvPr>
            <p:ph idx="1"/>
          </p:nvPr>
        </p:nvSpPr>
        <p:spPr/>
        <p:txBody>
          <a:bodyPr/>
          <a:lstStyle/>
          <a:p>
            <a:r>
              <a:rPr lang="en-US" dirty="0"/>
              <a:t>For an operator holding acreage with development potential, but limited access to capital, this arrangement presents an attractive mechanism to develop its acreage.</a:t>
            </a:r>
          </a:p>
          <a:p>
            <a:pPr lvl="1"/>
            <a:r>
              <a:rPr lang="en-US" dirty="0"/>
              <a:t>These mechanisms are popular for operators due to:</a:t>
            </a:r>
          </a:p>
          <a:p>
            <a:pPr lvl="2"/>
            <a:r>
              <a:rPr lang="en-US" dirty="0"/>
              <a:t>Tighter capital markets</a:t>
            </a:r>
          </a:p>
          <a:p>
            <a:pPr lvl="2"/>
            <a:r>
              <a:rPr lang="en-US" dirty="0"/>
              <a:t>More stringent lending standards due to legislation following the 2008 financial crisis</a:t>
            </a:r>
          </a:p>
          <a:p>
            <a:pPr lvl="2"/>
            <a:r>
              <a:rPr lang="en-US" dirty="0"/>
              <a:t>Increased insolvency risk of exploration and production companies</a:t>
            </a:r>
          </a:p>
          <a:p>
            <a:r>
              <a:rPr lang="en-US" dirty="0"/>
              <a:t>For an investor, this mechanism provides an opportunity to deploy large amounts of capital while accessing management expertise and quality oil and gas assets not otherwise available to the investor.</a:t>
            </a:r>
          </a:p>
        </p:txBody>
      </p:sp>
      <p:pic>
        <p:nvPicPr>
          <p:cNvPr id="4" name="Picture 3" descr="" title="">
            <a:extLst>
              <a:ext uri="{FF2B5EF4-FFF2-40B4-BE49-F238E27FC236}">
                <a16:creationId xmlns:a16="http://schemas.microsoft.com/office/drawing/2014/main" id="{1341BFAF-FA4D-AE2F-F2DB-E3D8A9F4F822}"/>
              </a:ext>
            </a:extLst>
          </p:cNvPr>
          <p:cNvPicPr>
            <a:picLocks noChangeAspect="1"/>
          </p:cNvPicPr>
          <p:nvPr/>
        </p:nvPicPr>
        <p:blipFill>
          <a:blip r:embed="rId2"/>
          <a:stretch>
            <a:fillRect/>
          </a:stretch>
        </p:blipFill>
        <p:spPr>
          <a:xfrm>
            <a:off x="9985238" y="81291"/>
            <a:ext cx="1731630" cy="1609397"/>
          </a:xfrm>
          <a:prstGeom prst="rect">
            <a:avLst/>
          </a:prstGeom>
        </p:spPr>
      </p:pic>
    </p:spTree>
    <p:extLst>
      <p:ext uri="{BB962C8B-B14F-4D97-AF65-F5344CB8AC3E}">
        <p14:creationId xmlns:p14="http://schemas.microsoft.com/office/powerpoint/2010/main" val="3591599785"/>
      </p:ext>
    </p:extLst>
  </p:cSld>
  <p:clrMapOvr>
    <a:masterClrMapping/>
  </p:clrMapOvr>
</p:sld>
</file>

<file path=ppt/slides/slide3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06ED423-9147-D8DC-7B3D-E30232F03D0D}"/>
              </a:ext>
            </a:extLst>
          </p:cNvPr>
          <p:cNvSpPr>
            <a:spLocks noGrp="1"/>
          </p:cNvSpPr>
          <p:nvPr>
            <p:ph type="title"/>
          </p:nvPr>
        </p:nvSpPr>
        <p:spPr/>
        <p:txBody>
          <a:bodyPr/>
          <a:lstStyle/>
          <a:p>
            <a:r>
              <a:rPr lang="en-US" dirty="0"/>
              <a:t>Adjustments Based on As-Drilled Plats</a:t>
            </a:r>
          </a:p>
        </p:txBody>
      </p:sp>
      <p:sp>
        <p:nvSpPr>
          <p:cNvPr id="3" name="Content Placeholder 2" descr="" title="">
            <a:extLst>
              <a:ext uri="{FF2B5EF4-FFF2-40B4-BE49-F238E27FC236}">
                <a16:creationId xmlns:a16="http://schemas.microsoft.com/office/drawing/2014/main" id="{F0260F5C-B964-8EF8-395F-684223901D55}"/>
              </a:ext>
            </a:extLst>
          </p:cNvPr>
          <p:cNvSpPr>
            <a:spLocks noGrp="1"/>
          </p:cNvSpPr>
          <p:nvPr>
            <p:ph idx="1"/>
          </p:nvPr>
        </p:nvSpPr>
        <p:spPr/>
        <p:txBody>
          <a:bodyPr/>
          <a:lstStyle/>
          <a:p>
            <a:r>
              <a:rPr lang="en-US" dirty="0"/>
              <a:t>Allocation of costs and expenditures based upon length of lateral traversing tracts in the Contract Area</a:t>
            </a:r>
          </a:p>
          <a:p>
            <a:r>
              <a:rPr lang="en-US" dirty="0"/>
              <a:t>Need to send AFEs at well proposal, but amounts are only estimates because actual lateral length not known until well itself is actually drilled.</a:t>
            </a:r>
          </a:p>
        </p:txBody>
      </p:sp>
      <p:pic>
        <p:nvPicPr>
          <p:cNvPr id="4" name="Picture 3" descr="" title="">
            <a:extLst>
              <a:ext uri="{FF2B5EF4-FFF2-40B4-BE49-F238E27FC236}">
                <a16:creationId xmlns:a16="http://schemas.microsoft.com/office/drawing/2014/main" id="{D22278F2-99A0-5E1A-C5AA-023857A407F0}"/>
              </a:ext>
            </a:extLst>
          </p:cNvPr>
          <p:cNvPicPr>
            <a:picLocks noChangeAspect="1"/>
          </p:cNvPicPr>
          <p:nvPr/>
        </p:nvPicPr>
        <p:blipFill>
          <a:blip r:embed="rId2"/>
          <a:stretch>
            <a:fillRect/>
          </a:stretch>
        </p:blipFill>
        <p:spPr>
          <a:xfrm>
            <a:off x="9985238" y="81291"/>
            <a:ext cx="1731630" cy="1609397"/>
          </a:xfrm>
          <a:prstGeom prst="rect">
            <a:avLst/>
          </a:prstGeom>
        </p:spPr>
      </p:pic>
    </p:spTree>
    <p:extLst>
      <p:ext uri="{BB962C8B-B14F-4D97-AF65-F5344CB8AC3E}">
        <p14:creationId xmlns:p14="http://schemas.microsoft.com/office/powerpoint/2010/main" val="1947407913"/>
      </p:ext>
    </p:extLst>
  </p:cSld>
  <p:clrMapOvr>
    <a:masterClrMapping/>
  </p:clrMapOvr>
</p:sld>
</file>

<file path=ppt/slides/slide33.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9" name="Rectangle 8" descr="" title="">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descr="" title="">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descr="" title="">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descr="" title="">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descr="" title="">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descr="" title="">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D436E792-23A1-DCB0-FC74-AF928622D916}"/>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Questions?</a:t>
            </a:r>
          </a:p>
        </p:txBody>
      </p:sp>
      <p:sp>
        <p:nvSpPr>
          <p:cNvPr id="3" name="Content Placeholder 2" descr="" title="">
            <a:extLst>
              <a:ext uri="{FF2B5EF4-FFF2-40B4-BE49-F238E27FC236}">
                <a16:creationId xmlns:a16="http://schemas.microsoft.com/office/drawing/2014/main" id="{FEE84F38-F529-F5BF-6909-1C938F86208E}"/>
              </a:ext>
            </a:extLst>
          </p:cNvPr>
          <p:cNvSpPr>
            <a:spLocks noGrp="1"/>
          </p:cNvSpPr>
          <p:nvPr>
            <p:ph idx="1"/>
          </p:nvPr>
        </p:nvSpPr>
        <p:spPr>
          <a:xfrm>
            <a:off x="4581727" y="649480"/>
            <a:ext cx="3025303" cy="5546047"/>
          </a:xfrm>
        </p:spPr>
        <p:txBody>
          <a:bodyPr anchor="ctr">
            <a:normAutofit/>
          </a:bodyPr>
          <a:lstStyle/>
          <a:p>
            <a:pPr marL="0" indent="0">
              <a:buNone/>
            </a:pPr>
            <a:endParaRPr lang="en-US" sz="2000"/>
          </a:p>
        </p:txBody>
      </p:sp>
      <p:pic>
        <p:nvPicPr>
          <p:cNvPr id="4" name="Picture 3" descr="" title="">
            <a:extLst>
              <a:ext uri="{FF2B5EF4-FFF2-40B4-BE49-F238E27FC236}">
                <a16:creationId xmlns:a16="http://schemas.microsoft.com/office/drawing/2014/main" id="{CC5C2558-F649-4773-DFA2-7C55394D38A1}"/>
              </a:ext>
            </a:extLst>
          </p:cNvPr>
          <p:cNvPicPr>
            <a:picLocks noChangeAspect="1"/>
          </p:cNvPicPr>
          <p:nvPr/>
        </p:nvPicPr>
        <p:blipFill>
          <a:blip r:embed="rId2"/>
          <a:stretch>
            <a:fillRect/>
          </a:stretch>
        </p:blipFill>
        <p:spPr>
          <a:xfrm>
            <a:off x="1383554" y="4784703"/>
            <a:ext cx="1769515" cy="1644608"/>
          </a:xfrm>
          <a:prstGeom prst="rect">
            <a:avLst/>
          </a:prstGeom>
        </p:spPr>
      </p:pic>
    </p:spTree>
    <p:extLst>
      <p:ext uri="{BB962C8B-B14F-4D97-AF65-F5344CB8AC3E}">
        <p14:creationId xmlns:p14="http://schemas.microsoft.com/office/powerpoint/2010/main" val="3012495230"/>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157FE29-7C29-B437-BFF8-3DDA8B1BABE2}"/>
              </a:ext>
            </a:extLst>
          </p:cNvPr>
          <p:cNvSpPr>
            <a:spLocks noGrp="1"/>
          </p:cNvSpPr>
          <p:nvPr>
            <p:ph type="title"/>
          </p:nvPr>
        </p:nvSpPr>
        <p:spPr/>
        <p:txBody>
          <a:bodyPr/>
          <a:lstStyle/>
          <a:p>
            <a:r>
              <a:rPr lang="en-US" dirty="0"/>
              <a:t>Parts of the Model Form JOA</a:t>
            </a:r>
          </a:p>
        </p:txBody>
      </p:sp>
      <p:sp>
        <p:nvSpPr>
          <p:cNvPr id="3" name="Content Placeholder 2" descr="" title="">
            <a:extLst>
              <a:ext uri="{FF2B5EF4-FFF2-40B4-BE49-F238E27FC236}">
                <a16:creationId xmlns:a16="http://schemas.microsoft.com/office/drawing/2014/main" id="{A1AF64B6-0F18-F1E6-9AC3-A138D6E57688}"/>
              </a:ext>
            </a:extLst>
          </p:cNvPr>
          <p:cNvSpPr>
            <a:spLocks noGrp="1"/>
          </p:cNvSpPr>
          <p:nvPr>
            <p:ph idx="1"/>
          </p:nvPr>
        </p:nvSpPr>
        <p:spPr/>
        <p:txBody>
          <a:bodyPr/>
          <a:lstStyle/>
          <a:p>
            <a:pPr algn="just"/>
            <a:r>
              <a:rPr lang="en-US" dirty="0"/>
              <a:t>Article III.B of the JOA provides that all of the costs and liabilities incurred in the conduct of operations, all material and equipment acquired by the joint account, and all production from the Contract Are is borne and owned as provided in Exhibit “A”.</a:t>
            </a:r>
          </a:p>
          <a:p>
            <a:pPr algn="just"/>
            <a:r>
              <a:rPr lang="en-US" dirty="0"/>
              <a:t>Article VII.B provides for mutual grant of liens to secure each party’s payment of expenses, and also secures a party’s performance of its non-financial obligations.</a:t>
            </a:r>
          </a:p>
          <a:p>
            <a:pPr algn="just"/>
            <a:r>
              <a:rPr lang="en-US" dirty="0"/>
              <a:t>Article V.A sets out the duties and responsibilities of the operator and relieves the operator from liability to the non-operators by inclusion of an exculpatory clause.</a:t>
            </a:r>
          </a:p>
        </p:txBody>
      </p:sp>
      <p:pic>
        <p:nvPicPr>
          <p:cNvPr id="4" name="Picture 3" descr="" title="">
            <a:extLst>
              <a:ext uri="{FF2B5EF4-FFF2-40B4-BE49-F238E27FC236}">
                <a16:creationId xmlns:a16="http://schemas.microsoft.com/office/drawing/2014/main" id="{FAFE10FB-5427-64A5-465B-8E2D56B4EF65}"/>
              </a:ext>
            </a:extLst>
          </p:cNvPr>
          <p:cNvPicPr>
            <a:picLocks noChangeAspect="1"/>
          </p:cNvPicPr>
          <p:nvPr/>
        </p:nvPicPr>
        <p:blipFill>
          <a:blip r:embed="rId2"/>
          <a:stretch>
            <a:fillRect/>
          </a:stretch>
        </p:blipFill>
        <p:spPr>
          <a:xfrm>
            <a:off x="9835948" y="81291"/>
            <a:ext cx="1731630" cy="1609397"/>
          </a:xfrm>
          <a:prstGeom prst="rect">
            <a:avLst/>
          </a:prstGeom>
        </p:spPr>
      </p:pic>
    </p:spTree>
    <p:extLst>
      <p:ext uri="{BB962C8B-B14F-4D97-AF65-F5344CB8AC3E}">
        <p14:creationId xmlns:p14="http://schemas.microsoft.com/office/powerpoint/2010/main" val="1720115712"/>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E34EF81-AE2B-03D4-5CF9-D45A7640B752}"/>
              </a:ext>
            </a:extLst>
          </p:cNvPr>
          <p:cNvSpPr>
            <a:spLocks noGrp="1"/>
          </p:cNvSpPr>
          <p:nvPr>
            <p:ph type="title"/>
          </p:nvPr>
        </p:nvSpPr>
        <p:spPr/>
        <p:txBody>
          <a:bodyPr/>
          <a:lstStyle/>
          <a:p>
            <a:r>
              <a:rPr lang="en-US" dirty="0"/>
              <a:t>Parts of the Model Form JOA	</a:t>
            </a:r>
          </a:p>
        </p:txBody>
      </p:sp>
      <p:sp>
        <p:nvSpPr>
          <p:cNvPr id="3" name="Content Placeholder 2" descr="" title="">
            <a:extLst>
              <a:ext uri="{FF2B5EF4-FFF2-40B4-BE49-F238E27FC236}">
                <a16:creationId xmlns:a16="http://schemas.microsoft.com/office/drawing/2014/main" id="{7B6140D9-C2B9-99C2-278A-03C3C7C93E34}"/>
              </a:ext>
            </a:extLst>
          </p:cNvPr>
          <p:cNvSpPr>
            <a:spLocks noGrp="1"/>
          </p:cNvSpPr>
          <p:nvPr>
            <p:ph idx="1"/>
          </p:nvPr>
        </p:nvSpPr>
        <p:spPr/>
        <p:txBody>
          <a:bodyPr/>
          <a:lstStyle/>
          <a:p>
            <a:r>
              <a:rPr lang="en-US" u="sng" dirty="0"/>
              <a:t>Article VI.A addresses the Initial Well to be drilled in the Contract Area</a:t>
            </a:r>
            <a:r>
              <a:rPr lang="en-US" dirty="0"/>
              <a:t>. </a:t>
            </a:r>
          </a:p>
          <a:p>
            <a:pPr lvl="1"/>
            <a:r>
              <a:rPr lang="en-US" dirty="0"/>
              <a:t>Describes location of the well</a:t>
            </a:r>
          </a:p>
          <a:p>
            <a:pPr lvl="1"/>
            <a:r>
              <a:rPr lang="en-US" dirty="0"/>
              <a:t>Describes the anticipated depth objective</a:t>
            </a:r>
          </a:p>
          <a:p>
            <a:pPr lvl="1"/>
            <a:r>
              <a:rPr lang="en-US" dirty="0"/>
              <a:t>Describes the time within which the well must be commenced and, if a horizontal well, the surface location and terminus</a:t>
            </a:r>
          </a:p>
          <a:p>
            <a:pPr lvl="1"/>
            <a:r>
              <a:rPr lang="en-US" dirty="0"/>
              <a:t>No Authority For Expenditure (AFE) or other formal proposal is required</a:t>
            </a:r>
          </a:p>
        </p:txBody>
      </p:sp>
      <p:pic>
        <p:nvPicPr>
          <p:cNvPr id="4" name="Picture 3" descr="" title="">
            <a:extLst>
              <a:ext uri="{FF2B5EF4-FFF2-40B4-BE49-F238E27FC236}">
                <a16:creationId xmlns:a16="http://schemas.microsoft.com/office/drawing/2014/main" id="{CF12D90C-4CDB-742D-DA5B-D8970F42F4CA}"/>
              </a:ext>
            </a:extLst>
          </p:cNvPr>
          <p:cNvPicPr>
            <a:picLocks noChangeAspect="1"/>
          </p:cNvPicPr>
          <p:nvPr/>
        </p:nvPicPr>
        <p:blipFill>
          <a:blip r:embed="rId2"/>
          <a:stretch>
            <a:fillRect/>
          </a:stretch>
        </p:blipFill>
        <p:spPr>
          <a:xfrm>
            <a:off x="10162520" y="81291"/>
            <a:ext cx="1731630" cy="1609397"/>
          </a:xfrm>
          <a:prstGeom prst="rect">
            <a:avLst/>
          </a:prstGeom>
        </p:spPr>
      </p:pic>
    </p:spTree>
    <p:extLst>
      <p:ext uri="{BB962C8B-B14F-4D97-AF65-F5344CB8AC3E}">
        <p14:creationId xmlns:p14="http://schemas.microsoft.com/office/powerpoint/2010/main" val="539593043"/>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BB830AA-6D39-AD40-203C-D5D54268EF61}"/>
              </a:ext>
            </a:extLst>
          </p:cNvPr>
          <p:cNvSpPr>
            <a:spLocks noGrp="1"/>
          </p:cNvSpPr>
          <p:nvPr>
            <p:ph type="title"/>
          </p:nvPr>
        </p:nvSpPr>
        <p:spPr/>
        <p:txBody>
          <a:bodyPr/>
          <a:lstStyle/>
          <a:p>
            <a:r>
              <a:rPr lang="en-US" dirty="0"/>
              <a:t>Parts of the Model Form JOA</a:t>
            </a:r>
          </a:p>
        </p:txBody>
      </p:sp>
      <p:sp>
        <p:nvSpPr>
          <p:cNvPr id="3" name="Content Placeholder 2" descr="" title="">
            <a:extLst>
              <a:ext uri="{FF2B5EF4-FFF2-40B4-BE49-F238E27FC236}">
                <a16:creationId xmlns:a16="http://schemas.microsoft.com/office/drawing/2014/main" id="{49898600-5CD7-64ED-DD33-900D3222ABDB}"/>
              </a:ext>
            </a:extLst>
          </p:cNvPr>
          <p:cNvSpPr>
            <a:spLocks noGrp="1"/>
          </p:cNvSpPr>
          <p:nvPr>
            <p:ph idx="1"/>
          </p:nvPr>
        </p:nvSpPr>
        <p:spPr/>
        <p:txBody>
          <a:bodyPr/>
          <a:lstStyle/>
          <a:p>
            <a:r>
              <a:rPr lang="en-US" dirty="0"/>
              <a:t>Article VI.B addresses Subsequent Operations</a:t>
            </a:r>
          </a:p>
          <a:p>
            <a:pPr lvl="1"/>
            <a:r>
              <a:rPr lang="en-US" dirty="0"/>
              <a:t>Proposed operations</a:t>
            </a:r>
          </a:p>
          <a:p>
            <a:pPr lvl="2"/>
            <a:r>
              <a:rPr lang="en-US" dirty="0"/>
              <a:t>Beginning in 2013, an AFE is a required component of a valid proposal. The reason for this change is that with the advent of horizontal drilling and multi-stage completion operations, the financial risk to the parties has increased significantly</a:t>
            </a:r>
          </a:p>
          <a:p>
            <a:pPr lvl="2"/>
            <a:r>
              <a:rPr lang="en-US" dirty="0"/>
              <a:t>An AFE is merely an estimate of anticipated expenditures made in good faith, and not a contractual commitment</a:t>
            </a:r>
          </a:p>
          <a:p>
            <a:pPr lvl="1"/>
            <a:r>
              <a:rPr lang="en-US" dirty="0"/>
              <a:t>Operations by less than all of the parties</a:t>
            </a:r>
          </a:p>
          <a:p>
            <a:pPr lvl="1"/>
            <a:r>
              <a:rPr lang="en-US" dirty="0"/>
              <a:t>Matters relating to issues arising once operations have begun</a:t>
            </a:r>
          </a:p>
          <a:p>
            <a:pPr marL="457200" lvl="1" indent="0">
              <a:buNone/>
            </a:pPr>
            <a:endParaRPr lang="en-US" dirty="0"/>
          </a:p>
          <a:p>
            <a:pPr marL="457200" lvl="1" indent="0">
              <a:buNone/>
            </a:pPr>
            <a:r>
              <a:rPr lang="en-US" dirty="0"/>
              <a:t>Remainder of Article VI addresses completions, rework and plugging back, other operations, plugging and abandonment, and taking production in kind</a:t>
            </a:r>
          </a:p>
        </p:txBody>
      </p:sp>
      <p:pic>
        <p:nvPicPr>
          <p:cNvPr id="4" name="Picture 3" descr="" title="">
            <a:extLst>
              <a:ext uri="{FF2B5EF4-FFF2-40B4-BE49-F238E27FC236}">
                <a16:creationId xmlns:a16="http://schemas.microsoft.com/office/drawing/2014/main" id="{587DBF17-6228-A9DF-3C8A-95EF820937A9}"/>
              </a:ext>
            </a:extLst>
          </p:cNvPr>
          <p:cNvPicPr>
            <a:picLocks noChangeAspect="1"/>
          </p:cNvPicPr>
          <p:nvPr/>
        </p:nvPicPr>
        <p:blipFill>
          <a:blip r:embed="rId2"/>
          <a:stretch>
            <a:fillRect/>
          </a:stretch>
        </p:blipFill>
        <p:spPr>
          <a:xfrm>
            <a:off x="10087875" y="148759"/>
            <a:ext cx="1731630" cy="1609397"/>
          </a:xfrm>
          <a:prstGeom prst="rect">
            <a:avLst/>
          </a:prstGeom>
        </p:spPr>
      </p:pic>
    </p:spTree>
    <p:extLst>
      <p:ext uri="{BB962C8B-B14F-4D97-AF65-F5344CB8AC3E}">
        <p14:creationId xmlns:p14="http://schemas.microsoft.com/office/powerpoint/2010/main" val="601693302"/>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F073C73-1D84-D739-F6D8-8DEFF60BD7DF}"/>
              </a:ext>
            </a:extLst>
          </p:cNvPr>
          <p:cNvSpPr>
            <a:spLocks noGrp="1"/>
          </p:cNvSpPr>
          <p:nvPr>
            <p:ph type="title"/>
          </p:nvPr>
        </p:nvSpPr>
        <p:spPr/>
        <p:txBody>
          <a:bodyPr/>
          <a:lstStyle/>
          <a:p>
            <a:r>
              <a:rPr lang="en-US" dirty="0"/>
              <a:t>Historical Perspective</a:t>
            </a:r>
          </a:p>
        </p:txBody>
      </p:sp>
      <p:sp>
        <p:nvSpPr>
          <p:cNvPr id="3" name="Content Placeholder 2" descr="" title="">
            <a:extLst>
              <a:ext uri="{FF2B5EF4-FFF2-40B4-BE49-F238E27FC236}">
                <a16:creationId xmlns:a16="http://schemas.microsoft.com/office/drawing/2014/main" id="{EC0F5620-B190-FD6E-9615-18C1FF0A208E}"/>
              </a:ext>
            </a:extLst>
          </p:cNvPr>
          <p:cNvSpPr>
            <a:spLocks noGrp="1"/>
          </p:cNvSpPr>
          <p:nvPr>
            <p:ph idx="1"/>
          </p:nvPr>
        </p:nvSpPr>
        <p:spPr/>
        <p:txBody>
          <a:bodyPr>
            <a:normAutofit fontScale="92500"/>
          </a:bodyPr>
          <a:lstStyle/>
          <a:p>
            <a:pPr algn="just"/>
            <a:r>
              <a:rPr lang="en-US" dirty="0"/>
              <a:t>In 1956, joint operations of oil wells was a relatively new phenomenon resulting from increased costs associated with drilling to deeper locations and increased competition for leases, making it difficult for one operator to lease all of prospect for itself.</a:t>
            </a:r>
          </a:p>
          <a:p>
            <a:pPr algn="just"/>
            <a:r>
              <a:rPr lang="en-US" dirty="0"/>
              <a:t>In early agreements, few companies were willing to serve as the “Operator” under such agreements:</a:t>
            </a:r>
          </a:p>
          <a:p>
            <a:pPr lvl="1" algn="just"/>
            <a:r>
              <a:rPr lang="en-US" dirty="0"/>
              <a:t>Negligence of employees and subcontractors are imputed to the operator, and no consensus on operator liability to non-operators; some imposed a prudent operator standard of care, others limited liability of operators to gross negligence, and still others only held the operator to a standard of good faith</a:t>
            </a:r>
          </a:p>
          <a:p>
            <a:pPr lvl="1" algn="just"/>
            <a:r>
              <a:rPr lang="en-US" dirty="0"/>
              <a:t>Operators were not compensated by the non-operators for serving as operator</a:t>
            </a:r>
          </a:p>
        </p:txBody>
      </p:sp>
      <p:pic>
        <p:nvPicPr>
          <p:cNvPr id="4" name="Picture 3" descr="" title="">
            <a:extLst>
              <a:ext uri="{FF2B5EF4-FFF2-40B4-BE49-F238E27FC236}">
                <a16:creationId xmlns:a16="http://schemas.microsoft.com/office/drawing/2014/main" id="{8F21732E-E4EC-CE9E-816A-1AF7C869BCD7}"/>
              </a:ext>
            </a:extLst>
          </p:cNvPr>
          <p:cNvPicPr>
            <a:picLocks noChangeAspect="1"/>
          </p:cNvPicPr>
          <p:nvPr/>
        </p:nvPicPr>
        <p:blipFill>
          <a:blip r:embed="rId2"/>
          <a:stretch>
            <a:fillRect/>
          </a:stretch>
        </p:blipFill>
        <p:spPr>
          <a:xfrm>
            <a:off x="10087875" y="148759"/>
            <a:ext cx="1731630" cy="1609397"/>
          </a:xfrm>
          <a:prstGeom prst="rect">
            <a:avLst/>
          </a:prstGeom>
        </p:spPr>
      </p:pic>
    </p:spTree>
    <p:extLst>
      <p:ext uri="{BB962C8B-B14F-4D97-AF65-F5344CB8AC3E}">
        <p14:creationId xmlns:p14="http://schemas.microsoft.com/office/powerpoint/2010/main" val="2549191996"/>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492AEC6-8BE5-4132-0B79-BDE93BCBB099}"/>
              </a:ext>
            </a:extLst>
          </p:cNvPr>
          <p:cNvSpPr>
            <a:spLocks noGrp="1"/>
          </p:cNvSpPr>
          <p:nvPr>
            <p:ph type="title"/>
          </p:nvPr>
        </p:nvSpPr>
        <p:spPr/>
        <p:txBody>
          <a:bodyPr/>
          <a:lstStyle/>
          <a:p>
            <a:r>
              <a:rPr lang="en-US" dirty="0"/>
              <a:t>Historical Perspective</a:t>
            </a:r>
          </a:p>
        </p:txBody>
      </p:sp>
      <p:sp>
        <p:nvSpPr>
          <p:cNvPr id="3" name="Content Placeholder 2" descr="" title="">
            <a:extLst>
              <a:ext uri="{FF2B5EF4-FFF2-40B4-BE49-F238E27FC236}">
                <a16:creationId xmlns:a16="http://schemas.microsoft.com/office/drawing/2014/main" id="{8E32150E-A458-B47E-03BA-FCB6F2A1346D}"/>
              </a:ext>
            </a:extLst>
          </p:cNvPr>
          <p:cNvSpPr>
            <a:spLocks noGrp="1"/>
          </p:cNvSpPr>
          <p:nvPr>
            <p:ph idx="1"/>
          </p:nvPr>
        </p:nvSpPr>
        <p:spPr/>
        <p:txBody>
          <a:bodyPr/>
          <a:lstStyle/>
          <a:p>
            <a:pPr algn="just"/>
            <a:r>
              <a:rPr lang="en-US" dirty="0"/>
              <a:t>First Model Form Operating Agreement was introduced in 1956, and was subsequently revised in 1977, 1982, 1989, 2013 (being a revised 1989 form with horizontal revisions), and the latest in 2015.</a:t>
            </a:r>
          </a:p>
          <a:p>
            <a:pPr algn="just"/>
            <a:r>
              <a:rPr lang="en-US" dirty="0"/>
              <a:t>The Model Forms is designed only as a starting place, intended to streamline negotiations by dealing with common, recurring issues in a predictable and consistent manner.</a:t>
            </a:r>
          </a:p>
          <a:p>
            <a:pPr algn="just"/>
            <a:r>
              <a:rPr lang="en-US" dirty="0"/>
              <a:t>All versions of the Model Forms through the 1989 version contemplated matters only in the context of a vertical well.</a:t>
            </a:r>
          </a:p>
        </p:txBody>
      </p:sp>
      <p:pic>
        <p:nvPicPr>
          <p:cNvPr id="4" name="Picture 3" descr="" title="">
            <a:extLst>
              <a:ext uri="{FF2B5EF4-FFF2-40B4-BE49-F238E27FC236}">
                <a16:creationId xmlns:a16="http://schemas.microsoft.com/office/drawing/2014/main" id="{26E6FAEB-DD96-D5B6-FDC1-23C77FC4BD61}"/>
              </a:ext>
            </a:extLst>
          </p:cNvPr>
          <p:cNvPicPr>
            <a:picLocks noChangeAspect="1"/>
          </p:cNvPicPr>
          <p:nvPr/>
        </p:nvPicPr>
        <p:blipFill>
          <a:blip r:embed="rId2"/>
          <a:stretch>
            <a:fillRect/>
          </a:stretch>
        </p:blipFill>
        <p:spPr>
          <a:xfrm>
            <a:off x="9966577" y="81291"/>
            <a:ext cx="1731630" cy="1609397"/>
          </a:xfrm>
          <a:prstGeom prst="rect">
            <a:avLst/>
          </a:prstGeom>
        </p:spPr>
      </p:pic>
    </p:spTree>
    <p:extLst>
      <p:ext uri="{BB962C8B-B14F-4D97-AF65-F5344CB8AC3E}">
        <p14:creationId xmlns:p14="http://schemas.microsoft.com/office/powerpoint/2010/main" val="1497061459"/>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02A401F-7CCB-A07B-F13A-81085C706CC3}"/>
              </a:ext>
            </a:extLst>
          </p:cNvPr>
          <p:cNvSpPr>
            <a:spLocks noGrp="1"/>
          </p:cNvSpPr>
          <p:nvPr>
            <p:ph type="title"/>
          </p:nvPr>
        </p:nvSpPr>
        <p:spPr/>
        <p:txBody>
          <a:bodyPr/>
          <a:lstStyle/>
          <a:p>
            <a:r>
              <a:rPr lang="en-US" dirty="0"/>
              <a:t>Acquiring Acreage for Horizontal Wells</a:t>
            </a:r>
          </a:p>
        </p:txBody>
      </p:sp>
      <p:pic>
        <p:nvPicPr>
          <p:cNvPr id="6" name="Content Placeholder 5" descr="" title="">
            <a:extLst>
              <a:ext uri="{FF2B5EF4-FFF2-40B4-BE49-F238E27FC236}">
                <a16:creationId xmlns:a16="http://schemas.microsoft.com/office/drawing/2014/main" id="{72452BC3-A1D3-B72B-14BA-6BB4D7311FB0}"/>
              </a:ext>
            </a:extLst>
          </p:cNvPr>
          <p:cNvPicPr>
            <a:picLocks noGrp="1" noChangeAspect="1"/>
          </p:cNvPicPr>
          <p:nvPr>
            <p:ph idx="1"/>
          </p:nvPr>
        </p:nvPicPr>
        <p:blipFill>
          <a:blip r:embed="rId2"/>
          <a:stretch>
            <a:fillRect/>
          </a:stretch>
        </p:blipFill>
        <p:spPr>
          <a:xfrm>
            <a:off x="3359020" y="1280189"/>
            <a:ext cx="4670849" cy="5577811"/>
          </a:xfrm>
        </p:spPr>
      </p:pic>
      <p:pic>
        <p:nvPicPr>
          <p:cNvPr id="4" name="Picture 3" descr="" title="">
            <a:extLst>
              <a:ext uri="{FF2B5EF4-FFF2-40B4-BE49-F238E27FC236}">
                <a16:creationId xmlns:a16="http://schemas.microsoft.com/office/drawing/2014/main" id="{BDFB3E81-0927-E71A-F1AA-BD7EF278DBED}"/>
              </a:ext>
            </a:extLst>
          </p:cNvPr>
          <p:cNvPicPr>
            <a:picLocks noChangeAspect="1"/>
          </p:cNvPicPr>
          <p:nvPr/>
        </p:nvPicPr>
        <p:blipFill>
          <a:blip r:embed="rId3"/>
          <a:stretch>
            <a:fillRect/>
          </a:stretch>
        </p:blipFill>
        <p:spPr>
          <a:xfrm>
            <a:off x="9966577" y="81291"/>
            <a:ext cx="1731630" cy="1609397"/>
          </a:xfrm>
          <a:prstGeom prst="rect">
            <a:avLst/>
          </a:prstGeom>
        </p:spPr>
      </p:pic>
    </p:spTree>
    <p:extLst>
      <p:ext uri="{BB962C8B-B14F-4D97-AF65-F5344CB8AC3E}">
        <p14:creationId xmlns:p14="http://schemas.microsoft.com/office/powerpoint/2010/main" val="3700635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1900-01-01T06:00:00.0000000Z</dcterms:created>
  <dcterms:modified xsi:type="dcterms:W3CDTF">1900-01-01T06:00:00.0000000Z</dcterms:modified>
</coreProperties>
</file>